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Lst>
  <p:notesMasterIdLst>
    <p:notesMasterId r:id="rId17"/>
  </p:notesMasterIdLst>
  <p:sldIdLst>
    <p:sldId id="256" r:id="rId3"/>
    <p:sldId id="257" r:id="rId4"/>
    <p:sldId id="258" r:id="rId5"/>
    <p:sldId id="259" r:id="rId6"/>
    <p:sldId id="260" r:id="rId7"/>
    <p:sldId id="261" r:id="rId8"/>
    <p:sldId id="272" r:id="rId9"/>
    <p:sldId id="262" r:id="rId10"/>
    <p:sldId id="263" r:id="rId11"/>
    <p:sldId id="265" r:id="rId12"/>
    <p:sldId id="266" r:id="rId13"/>
    <p:sldId id="267" r:id="rId14"/>
    <p:sldId id="269" r:id="rId15"/>
    <p:sldId id="270" r:id="rId16"/>
  </p:sldIdLst>
  <p:sldSz cx="12193588" cy="6858000"/>
  <p:notesSz cx="6858000" cy="9144000"/>
  <p:defaultTextStyle>
    <a:defPPr>
      <a:defRPr lang="en-GB"/>
    </a:defPPr>
    <a:lvl1pPr algn="l" defTabSz="449263" rtl="0" fontAlgn="base">
      <a:spcBef>
        <a:spcPct val="0"/>
      </a:spcBef>
      <a:spcAft>
        <a:spcPct val="0"/>
      </a:spcAft>
      <a:defRPr kern="1200">
        <a:solidFill>
          <a:schemeClr val="bg1"/>
        </a:solidFill>
        <a:latin typeface="Century Gothic" charset="0"/>
        <a:ea typeface="Microsoft YaHei" charset="0"/>
        <a:cs typeface="+mn-cs"/>
      </a:defRPr>
    </a:lvl1pPr>
    <a:lvl2pPr marL="742950" indent="-285750" algn="l" defTabSz="449263" rtl="0" fontAlgn="base">
      <a:spcBef>
        <a:spcPct val="0"/>
      </a:spcBef>
      <a:spcAft>
        <a:spcPct val="0"/>
      </a:spcAft>
      <a:defRPr kern="1200">
        <a:solidFill>
          <a:schemeClr val="bg1"/>
        </a:solidFill>
        <a:latin typeface="Century Gothic" charset="0"/>
        <a:ea typeface="Microsoft YaHei" charset="0"/>
        <a:cs typeface="+mn-cs"/>
      </a:defRPr>
    </a:lvl2pPr>
    <a:lvl3pPr marL="1143000" indent="-228600" algn="l" defTabSz="449263" rtl="0" fontAlgn="base">
      <a:spcBef>
        <a:spcPct val="0"/>
      </a:spcBef>
      <a:spcAft>
        <a:spcPct val="0"/>
      </a:spcAft>
      <a:defRPr kern="1200">
        <a:solidFill>
          <a:schemeClr val="bg1"/>
        </a:solidFill>
        <a:latin typeface="Century Gothic" charset="0"/>
        <a:ea typeface="Microsoft YaHei" charset="0"/>
        <a:cs typeface="+mn-cs"/>
      </a:defRPr>
    </a:lvl3pPr>
    <a:lvl4pPr marL="1600200" indent="-228600" algn="l" defTabSz="449263" rtl="0" fontAlgn="base">
      <a:spcBef>
        <a:spcPct val="0"/>
      </a:spcBef>
      <a:spcAft>
        <a:spcPct val="0"/>
      </a:spcAft>
      <a:defRPr kern="1200">
        <a:solidFill>
          <a:schemeClr val="bg1"/>
        </a:solidFill>
        <a:latin typeface="Century Gothic" charset="0"/>
        <a:ea typeface="Microsoft YaHei" charset="0"/>
        <a:cs typeface="+mn-cs"/>
      </a:defRPr>
    </a:lvl4pPr>
    <a:lvl5pPr marL="2057400" indent="-228600" algn="l" defTabSz="449263" rtl="0" fontAlgn="base">
      <a:spcBef>
        <a:spcPct val="0"/>
      </a:spcBef>
      <a:spcAft>
        <a:spcPct val="0"/>
      </a:spcAft>
      <a:defRPr kern="1200">
        <a:solidFill>
          <a:schemeClr val="bg1"/>
        </a:solidFill>
        <a:latin typeface="Century Gothic" charset="0"/>
        <a:ea typeface="Microsoft YaHei" charset="0"/>
        <a:cs typeface="+mn-cs"/>
      </a:defRPr>
    </a:lvl5pPr>
    <a:lvl6pPr marL="2286000" algn="l" defTabSz="914400" rtl="0" eaLnBrk="1" latinLnBrk="0" hangingPunct="1">
      <a:defRPr kern="1200">
        <a:solidFill>
          <a:schemeClr val="bg1"/>
        </a:solidFill>
        <a:latin typeface="Century Gothic" charset="0"/>
        <a:ea typeface="Microsoft YaHei" charset="0"/>
        <a:cs typeface="+mn-cs"/>
      </a:defRPr>
    </a:lvl6pPr>
    <a:lvl7pPr marL="2743200" algn="l" defTabSz="914400" rtl="0" eaLnBrk="1" latinLnBrk="0" hangingPunct="1">
      <a:defRPr kern="1200">
        <a:solidFill>
          <a:schemeClr val="bg1"/>
        </a:solidFill>
        <a:latin typeface="Century Gothic" charset="0"/>
        <a:ea typeface="Microsoft YaHei" charset="0"/>
        <a:cs typeface="+mn-cs"/>
      </a:defRPr>
    </a:lvl7pPr>
    <a:lvl8pPr marL="3200400" algn="l" defTabSz="914400" rtl="0" eaLnBrk="1" latinLnBrk="0" hangingPunct="1">
      <a:defRPr kern="1200">
        <a:solidFill>
          <a:schemeClr val="bg1"/>
        </a:solidFill>
        <a:latin typeface="Century Gothic" charset="0"/>
        <a:ea typeface="Microsoft YaHei" charset="0"/>
        <a:cs typeface="+mn-cs"/>
      </a:defRPr>
    </a:lvl8pPr>
    <a:lvl9pPr marL="3657600" algn="l" defTabSz="914400" rtl="0" eaLnBrk="1" latinLnBrk="0" hangingPunct="1">
      <a:defRPr kern="1200">
        <a:solidFill>
          <a:schemeClr val="bg1"/>
        </a:solidFill>
        <a:latin typeface="Century Gothic" charset="0"/>
        <a:ea typeface="Microsoft YaHei" charset="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000000"/>
        </p14:laserClr>
      </p:ext>
      <p:ext uri="{2FDB2607-1784-4EEB-B798-7EB5836EED8A}">
        <p14:showMediaCtrls xmlns:p14="http://schemas.microsoft.com/office/powerpoint/2010/main" xmlns="" val="0"/>
      </p:ext>
    </p:extLst>
  </p:showPr>
  <p:clrMru>
    <a:srgbClr val="FF0066"/>
    <a:srgbClr val="053C02"/>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0"/>
    <p:restoredTop sz="95946" autoAdjust="0"/>
  </p:normalViewPr>
  <p:slideViewPr>
    <p:cSldViewPr>
      <p:cViewPr>
        <p:scale>
          <a:sx n="73" d="100"/>
          <a:sy n="73" d="100"/>
        </p:scale>
        <p:origin x="612" y="9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AutoShape 1"/>
          <p:cNvSpPr>
            <a:spLocks noChangeArrowheads="1"/>
          </p:cNvSpPr>
          <p:nvPr/>
        </p:nvSpPr>
        <p:spPr bwMode="auto">
          <a:xfrm>
            <a:off x="0" y="0"/>
            <a:ext cx="6858000" cy="9144000"/>
          </a:xfrm>
          <a:prstGeom prst="roundRect">
            <a:avLst>
              <a:gd name="adj" fmla="val 23"/>
            </a:avLst>
          </a:prstGeom>
          <a:solidFill>
            <a:srgbClr val="FFFFFF"/>
          </a:solidFill>
          <a:ln w="9360" cap="sq">
            <a:noFill/>
            <a:miter lim="800000"/>
            <a:headEnd/>
            <a:tailEnd/>
          </a:ln>
        </p:spPr>
        <p:txBody>
          <a:bodyPr wrap="none" anchor="ctr"/>
          <a:lstStyle/>
          <a:p>
            <a:pPr eaLnBrk="0" hangingPunct="0">
              <a:buClr>
                <a:srgbClr val="000000"/>
              </a:buClr>
              <a:buSzPct val="100000"/>
              <a:buFont typeface="Times New Roman" pitchFamily="18" charset="0"/>
              <a:buNone/>
              <a:defRPr/>
            </a:pPr>
            <a:endParaRPr lang="ru-RU">
              <a:latin typeface="Century Gothic" pitchFamily="34" charset="0"/>
              <a:ea typeface="Microsoft YaHei" pitchFamily="34" charset="-122"/>
              <a:cs typeface="Arial" charset="0"/>
            </a:endParaRPr>
          </a:p>
        </p:txBody>
      </p:sp>
      <p:sp>
        <p:nvSpPr>
          <p:cNvPr id="19459"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0" hangingPunct="0">
              <a:buClr>
                <a:srgbClr val="000000"/>
              </a:buClr>
              <a:buSzPct val="100000"/>
              <a:buFont typeface="Times New Roman" pitchFamily="18" charset="0"/>
              <a:buNone/>
              <a:defRPr/>
            </a:pPr>
            <a:endParaRPr lang="ru-RU">
              <a:latin typeface="Century Gothic" pitchFamily="34" charset="0"/>
              <a:ea typeface="Microsoft YaHei" pitchFamily="34" charset="-122"/>
              <a:cs typeface="Arial" charset="0"/>
            </a:endParaRPr>
          </a:p>
        </p:txBody>
      </p:sp>
      <p:sp>
        <p:nvSpPr>
          <p:cNvPr id="19460"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0" hangingPunct="0">
              <a:buClr>
                <a:srgbClr val="000000"/>
              </a:buClr>
              <a:buSzPct val="100000"/>
              <a:buFont typeface="Times New Roman" pitchFamily="18" charset="0"/>
              <a:buNone/>
              <a:defRPr/>
            </a:pPr>
            <a:endParaRPr lang="ru-RU">
              <a:latin typeface="Century Gothic" pitchFamily="34" charset="0"/>
              <a:ea typeface="Microsoft YaHei" pitchFamily="34" charset="-122"/>
              <a:cs typeface="Arial" charset="0"/>
            </a:endParaRPr>
          </a:p>
        </p:txBody>
      </p:sp>
      <p:sp>
        <p:nvSpPr>
          <p:cNvPr id="19461"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0" hangingPunct="0">
              <a:buClr>
                <a:srgbClr val="000000"/>
              </a:buClr>
              <a:buSzPct val="100000"/>
              <a:buFont typeface="Times New Roman" pitchFamily="18" charset="0"/>
              <a:buNone/>
              <a:defRPr/>
            </a:pPr>
            <a:endParaRPr lang="ru-RU">
              <a:latin typeface="Century Gothic" pitchFamily="34" charset="0"/>
              <a:ea typeface="Microsoft YaHei" pitchFamily="34" charset="-122"/>
              <a:cs typeface="Arial" charset="0"/>
            </a:endParaRPr>
          </a:p>
        </p:txBody>
      </p:sp>
      <p:sp>
        <p:nvSpPr>
          <p:cNvPr id="19462"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eaLnBrk="0" hangingPunct="0">
              <a:buClr>
                <a:srgbClr val="000000"/>
              </a:buClr>
              <a:buSzPct val="100000"/>
              <a:buFont typeface="Times New Roman" pitchFamily="18" charset="0"/>
              <a:buNone/>
              <a:defRPr/>
            </a:pPr>
            <a:endParaRPr lang="ru-RU">
              <a:latin typeface="Century Gothic" pitchFamily="34" charset="0"/>
              <a:ea typeface="Microsoft YaHei" pitchFamily="34" charset="-122"/>
              <a:cs typeface="Arial" charset="0"/>
            </a:endParaRPr>
          </a:p>
        </p:txBody>
      </p:sp>
      <p:sp>
        <p:nvSpPr>
          <p:cNvPr id="19463" name="Rectangle 6"/>
          <p:cNvSpPr>
            <a:spLocks noGrp="1" noRot="1" noChangeAspect="1" noChangeArrowheads="1"/>
          </p:cNvSpPr>
          <p:nvPr>
            <p:ph type="sldImg"/>
          </p:nvPr>
        </p:nvSpPr>
        <p:spPr bwMode="auto">
          <a:xfrm>
            <a:off x="-11798300" y="-11796713"/>
            <a:ext cx="11790362" cy="12484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sp>
      <p:sp>
        <p:nvSpPr>
          <p:cNvPr id="4103" name="Rectangle 7"/>
          <p:cNvSpPr>
            <a:spLocks noGrp="1" noChangeArrowheads="1"/>
          </p:cNvSpPr>
          <p:nvPr>
            <p:ph type="body"/>
          </p:nvPr>
        </p:nvSpPr>
        <p:spPr bwMode="auto">
          <a:xfrm>
            <a:off x="685800" y="4343400"/>
            <a:ext cx="5476875" cy="4105275"/>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ru-RU" noProof="0" smtClean="0"/>
          </a:p>
        </p:txBody>
      </p:sp>
    </p:spTree>
    <p:extLst>
      <p:ext uri="{BB962C8B-B14F-4D97-AF65-F5344CB8AC3E}">
        <p14:creationId xmlns:p14="http://schemas.microsoft.com/office/powerpoint/2010/main" xmlns="" val="204234320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0483"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Tree>
    <p:extLst>
      <p:ext uri="{BB962C8B-B14F-4D97-AF65-F5344CB8AC3E}">
        <p14:creationId xmlns:p14="http://schemas.microsoft.com/office/powerpoint/2010/main" xmlns="" val="283582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9699"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Tree>
    <p:extLst>
      <p:ext uri="{BB962C8B-B14F-4D97-AF65-F5344CB8AC3E}">
        <p14:creationId xmlns:p14="http://schemas.microsoft.com/office/powerpoint/2010/main" xmlns="" val="210977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30723"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Tree>
    <p:extLst>
      <p:ext uri="{BB962C8B-B14F-4D97-AF65-F5344CB8AC3E}">
        <p14:creationId xmlns:p14="http://schemas.microsoft.com/office/powerpoint/2010/main" xmlns="" val="1963426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32771"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Tree>
    <p:extLst>
      <p:ext uri="{BB962C8B-B14F-4D97-AF65-F5344CB8AC3E}">
        <p14:creationId xmlns:p14="http://schemas.microsoft.com/office/powerpoint/2010/main" xmlns="" val="1568021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33795"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Tree>
    <p:extLst>
      <p:ext uri="{BB962C8B-B14F-4D97-AF65-F5344CB8AC3E}">
        <p14:creationId xmlns:p14="http://schemas.microsoft.com/office/powerpoint/2010/main" xmlns="" val="196398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150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Tree>
    <p:extLst>
      <p:ext uri="{BB962C8B-B14F-4D97-AF65-F5344CB8AC3E}">
        <p14:creationId xmlns:p14="http://schemas.microsoft.com/office/powerpoint/2010/main" xmlns="" val="90261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2531"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Tree>
    <p:extLst>
      <p:ext uri="{BB962C8B-B14F-4D97-AF65-F5344CB8AC3E}">
        <p14:creationId xmlns:p14="http://schemas.microsoft.com/office/powerpoint/2010/main" xmlns="" val="38664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3555"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Tree>
    <p:extLst>
      <p:ext uri="{BB962C8B-B14F-4D97-AF65-F5344CB8AC3E}">
        <p14:creationId xmlns:p14="http://schemas.microsoft.com/office/powerpoint/2010/main" xmlns="" val="6498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4579"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Tree>
    <p:extLst>
      <p:ext uri="{BB962C8B-B14F-4D97-AF65-F5344CB8AC3E}">
        <p14:creationId xmlns:p14="http://schemas.microsoft.com/office/powerpoint/2010/main" xmlns="" val="123923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5603"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Tree>
    <p:extLst>
      <p:ext uri="{BB962C8B-B14F-4D97-AF65-F5344CB8AC3E}">
        <p14:creationId xmlns:p14="http://schemas.microsoft.com/office/powerpoint/2010/main" xmlns="" val="153035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662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26628" name="Заметки 1"/>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ru-RU" altLang="ru-RU">
              <a:latin typeface="Times New Roman" charset="0"/>
            </a:endParaRPr>
          </a:p>
        </p:txBody>
      </p:sp>
    </p:spTree>
    <p:extLst>
      <p:ext uri="{BB962C8B-B14F-4D97-AF65-F5344CB8AC3E}">
        <p14:creationId xmlns:p14="http://schemas.microsoft.com/office/powerpoint/2010/main" xmlns="" val="24986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7651"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Tree>
    <p:extLst>
      <p:ext uri="{BB962C8B-B14F-4D97-AF65-F5344CB8AC3E}">
        <p14:creationId xmlns:p14="http://schemas.microsoft.com/office/powerpoint/2010/main" xmlns="" val="1231938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28675"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Tree>
    <p:extLst>
      <p:ext uri="{BB962C8B-B14F-4D97-AF65-F5344CB8AC3E}">
        <p14:creationId xmlns:p14="http://schemas.microsoft.com/office/powerpoint/2010/main" xmlns="" val="1295873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5"/>
            <a:ext cx="10364788"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xmlns="" val="99079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85997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18550" y="365125"/>
            <a:ext cx="2625725" cy="58023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27950" cy="58023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962375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5"/>
            <a:ext cx="10364788"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xmlns="" val="194218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586936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613" y="4406900"/>
            <a:ext cx="10364787"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125455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76838"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67438" y="1825625"/>
            <a:ext cx="5176837"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365086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4388"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444332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188673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72184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6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6767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66563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0775"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979035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420301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18550" y="365125"/>
            <a:ext cx="2625725" cy="58023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27950" cy="58023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73282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613" y="4406900"/>
            <a:ext cx="10364787"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xmlns="" val="107583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76838"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67438" y="1825625"/>
            <a:ext cx="5176837"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86891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4388"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69554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1995747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7617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6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94791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0775"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21100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838200" y="365125"/>
            <a:ext cx="10506075" cy="131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ltLang="ru-RU"/>
              <a:t>Для правки текста заголовка щелкните мышью</a:t>
            </a:r>
          </a:p>
        </p:txBody>
      </p:sp>
      <p:sp>
        <p:nvSpPr>
          <p:cNvPr id="2051" name="Rectangle 2"/>
          <p:cNvSpPr>
            <a:spLocks noGrp="1" noChangeArrowheads="1"/>
          </p:cNvSpPr>
          <p:nvPr>
            <p:ph type="body" idx="1"/>
          </p:nvPr>
        </p:nvSpPr>
        <p:spPr bwMode="auto">
          <a:xfrm>
            <a:off x="838200" y="1825625"/>
            <a:ext cx="10506075" cy="434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ltLang="ru-RU"/>
              <a:t>Для правки структуры щелкните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Четвёртый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49263" rtl="0" eaLnBrk="0" fontAlgn="base" hangingPunct="0">
        <a:lnSpc>
          <a:spcPct val="90000"/>
        </a:lnSpc>
        <a:spcBef>
          <a:spcPct val="0"/>
        </a:spcBef>
        <a:spcAft>
          <a:spcPct val="0"/>
        </a:spcAft>
        <a:buClr>
          <a:srgbClr val="000000"/>
        </a:buClr>
        <a:buSzPct val="100000"/>
        <a:buFont typeface="Times New Roman" charset="0"/>
        <a:defRPr sz="4400" b="1">
          <a:solidFill>
            <a:srgbClr val="C55A11"/>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charset="0"/>
        <a:defRPr sz="4400" b="1">
          <a:solidFill>
            <a:srgbClr val="C55A11"/>
          </a:solidFill>
          <a:latin typeface="Calibri" pitchFamily="32" charset="0"/>
          <a:ea typeface="Microsoft YaHei" charset="-122"/>
        </a:defRPr>
      </a:lvl2pPr>
      <a:lvl3pPr algn="l" defTabSz="449263" rtl="0" eaLnBrk="0" fontAlgn="base" hangingPunct="0">
        <a:lnSpc>
          <a:spcPct val="90000"/>
        </a:lnSpc>
        <a:spcBef>
          <a:spcPct val="0"/>
        </a:spcBef>
        <a:spcAft>
          <a:spcPct val="0"/>
        </a:spcAft>
        <a:buClr>
          <a:srgbClr val="000000"/>
        </a:buClr>
        <a:buSzPct val="100000"/>
        <a:buFont typeface="Times New Roman" charset="0"/>
        <a:defRPr sz="4400" b="1">
          <a:solidFill>
            <a:srgbClr val="C55A11"/>
          </a:solidFill>
          <a:latin typeface="Calibri" pitchFamily="32" charset="0"/>
          <a:ea typeface="Microsoft YaHei" charset="-122"/>
        </a:defRPr>
      </a:lvl3pPr>
      <a:lvl4pPr algn="l" defTabSz="449263" rtl="0" eaLnBrk="0" fontAlgn="base" hangingPunct="0">
        <a:lnSpc>
          <a:spcPct val="90000"/>
        </a:lnSpc>
        <a:spcBef>
          <a:spcPct val="0"/>
        </a:spcBef>
        <a:spcAft>
          <a:spcPct val="0"/>
        </a:spcAft>
        <a:buClr>
          <a:srgbClr val="000000"/>
        </a:buClr>
        <a:buSzPct val="100000"/>
        <a:buFont typeface="Times New Roman" charset="0"/>
        <a:defRPr sz="4400" b="1">
          <a:solidFill>
            <a:srgbClr val="C55A11"/>
          </a:solidFill>
          <a:latin typeface="Calibri" pitchFamily="32" charset="0"/>
          <a:ea typeface="Microsoft YaHei" charset="-122"/>
        </a:defRPr>
      </a:lvl4pPr>
      <a:lvl5pPr algn="l" defTabSz="449263" rtl="0" eaLnBrk="0" fontAlgn="base" hangingPunct="0">
        <a:lnSpc>
          <a:spcPct val="90000"/>
        </a:lnSpc>
        <a:spcBef>
          <a:spcPct val="0"/>
        </a:spcBef>
        <a:spcAft>
          <a:spcPct val="0"/>
        </a:spcAft>
        <a:buClr>
          <a:srgbClr val="000000"/>
        </a:buClr>
        <a:buSzPct val="100000"/>
        <a:buFont typeface="Times New Roman" charset="0"/>
        <a:defRPr sz="4400" b="1">
          <a:solidFill>
            <a:srgbClr val="C55A11"/>
          </a:solidFill>
          <a:latin typeface="Calibri" pitchFamily="32" charset="0"/>
          <a:ea typeface="Microsoft YaHei" charset="-122"/>
        </a:defRPr>
      </a:lvl5pPr>
      <a:lvl6pPr marL="25146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6pPr>
      <a:lvl7pPr marL="29718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7pPr>
      <a:lvl8pPr marL="34290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8pPr>
      <a:lvl9pPr marL="38862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charset="0"/>
        <a:buChar char="•"/>
        <a:defRPr sz="2800">
          <a:solidFill>
            <a:srgbClr val="3B3838"/>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charset="0"/>
        <a:buChar char="–"/>
        <a:defRPr sz="2400">
          <a:solidFill>
            <a:srgbClr val="3B3838"/>
          </a:solidFill>
          <a:latin typeface="+mn-lt"/>
          <a:ea typeface="+mn-ea"/>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charset="0"/>
        <a:buChar char="•"/>
        <a:defRPr sz="2000">
          <a:solidFill>
            <a:srgbClr val="3B3838"/>
          </a:solidFill>
          <a:latin typeface="+mn-lt"/>
          <a:ea typeface="+mn-ea"/>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charset="0"/>
        <a:buChar char="–"/>
        <a:defRPr sz="2000">
          <a:solidFill>
            <a:srgbClr val="3B3838"/>
          </a:solidFill>
          <a:latin typeface="+mn-lt"/>
          <a:ea typeface="+mn-ea"/>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charset="0"/>
        <a:buChar char="»"/>
        <a:defRPr sz="2000">
          <a:solidFill>
            <a:srgbClr val="3B3838"/>
          </a:solidFill>
          <a:latin typeface="+mn-lt"/>
          <a:ea typeface="+mn-ea"/>
        </a:defRPr>
      </a:lvl5pPr>
      <a:lvl6pPr marL="25146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6pPr>
      <a:lvl7pPr marL="29718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7pPr>
      <a:lvl8pPr marL="34290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8pPr>
      <a:lvl9pPr marL="38862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838200" y="365125"/>
            <a:ext cx="10506075" cy="131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ltLang="ru-RU"/>
              <a:t>Для правки текста заголовка щелкните мышью</a:t>
            </a:r>
          </a:p>
        </p:txBody>
      </p:sp>
      <p:sp>
        <p:nvSpPr>
          <p:cNvPr id="3075" name="Rectangle 2"/>
          <p:cNvSpPr>
            <a:spLocks noGrp="1" noChangeArrowheads="1"/>
          </p:cNvSpPr>
          <p:nvPr>
            <p:ph type="body" idx="1"/>
          </p:nvPr>
        </p:nvSpPr>
        <p:spPr bwMode="auto">
          <a:xfrm>
            <a:off x="838200" y="1825625"/>
            <a:ext cx="10506075" cy="434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ltLang="ru-RU"/>
              <a:t>Для правки структуры щелкните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Четвёртый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49263" rtl="0" eaLnBrk="0" fontAlgn="base" hangingPunct="0">
        <a:lnSpc>
          <a:spcPct val="90000"/>
        </a:lnSpc>
        <a:spcBef>
          <a:spcPct val="0"/>
        </a:spcBef>
        <a:spcAft>
          <a:spcPct val="0"/>
        </a:spcAft>
        <a:buClr>
          <a:srgbClr val="000000"/>
        </a:buClr>
        <a:buSzPct val="100000"/>
        <a:buFont typeface="Times New Roman" charset="0"/>
        <a:defRPr sz="4400" b="1">
          <a:solidFill>
            <a:srgbClr val="C55A11"/>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charset="0"/>
        <a:defRPr sz="4400" b="1">
          <a:solidFill>
            <a:srgbClr val="C55A11"/>
          </a:solidFill>
          <a:latin typeface="Calibri" pitchFamily="32" charset="0"/>
          <a:ea typeface="Microsoft YaHei" charset="-122"/>
        </a:defRPr>
      </a:lvl2pPr>
      <a:lvl3pPr algn="l" defTabSz="449263" rtl="0" eaLnBrk="0" fontAlgn="base" hangingPunct="0">
        <a:lnSpc>
          <a:spcPct val="90000"/>
        </a:lnSpc>
        <a:spcBef>
          <a:spcPct val="0"/>
        </a:spcBef>
        <a:spcAft>
          <a:spcPct val="0"/>
        </a:spcAft>
        <a:buClr>
          <a:srgbClr val="000000"/>
        </a:buClr>
        <a:buSzPct val="100000"/>
        <a:buFont typeface="Times New Roman" charset="0"/>
        <a:defRPr sz="4400" b="1">
          <a:solidFill>
            <a:srgbClr val="C55A11"/>
          </a:solidFill>
          <a:latin typeface="Calibri" pitchFamily="32" charset="0"/>
          <a:ea typeface="Microsoft YaHei" charset="-122"/>
        </a:defRPr>
      </a:lvl3pPr>
      <a:lvl4pPr algn="l" defTabSz="449263" rtl="0" eaLnBrk="0" fontAlgn="base" hangingPunct="0">
        <a:lnSpc>
          <a:spcPct val="90000"/>
        </a:lnSpc>
        <a:spcBef>
          <a:spcPct val="0"/>
        </a:spcBef>
        <a:spcAft>
          <a:spcPct val="0"/>
        </a:spcAft>
        <a:buClr>
          <a:srgbClr val="000000"/>
        </a:buClr>
        <a:buSzPct val="100000"/>
        <a:buFont typeface="Times New Roman" charset="0"/>
        <a:defRPr sz="4400" b="1">
          <a:solidFill>
            <a:srgbClr val="C55A11"/>
          </a:solidFill>
          <a:latin typeface="Calibri" pitchFamily="32" charset="0"/>
          <a:ea typeface="Microsoft YaHei" charset="-122"/>
        </a:defRPr>
      </a:lvl4pPr>
      <a:lvl5pPr algn="l" defTabSz="449263" rtl="0" eaLnBrk="0" fontAlgn="base" hangingPunct="0">
        <a:lnSpc>
          <a:spcPct val="90000"/>
        </a:lnSpc>
        <a:spcBef>
          <a:spcPct val="0"/>
        </a:spcBef>
        <a:spcAft>
          <a:spcPct val="0"/>
        </a:spcAft>
        <a:buClr>
          <a:srgbClr val="000000"/>
        </a:buClr>
        <a:buSzPct val="100000"/>
        <a:buFont typeface="Times New Roman" charset="0"/>
        <a:defRPr sz="4400" b="1">
          <a:solidFill>
            <a:srgbClr val="C55A11"/>
          </a:solidFill>
          <a:latin typeface="Calibri" pitchFamily="32" charset="0"/>
          <a:ea typeface="Microsoft YaHei" charset="-122"/>
        </a:defRPr>
      </a:lvl5pPr>
      <a:lvl6pPr marL="25146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6pPr>
      <a:lvl7pPr marL="29718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7pPr>
      <a:lvl8pPr marL="34290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8pPr>
      <a:lvl9pPr marL="3886200" indent="-228600" algn="l" defTabSz="449263" rtl="0" fontAlgn="base">
        <a:lnSpc>
          <a:spcPct val="90000"/>
        </a:lnSpc>
        <a:spcBef>
          <a:spcPct val="0"/>
        </a:spcBef>
        <a:spcAft>
          <a:spcPct val="0"/>
        </a:spcAft>
        <a:buClr>
          <a:srgbClr val="000000"/>
        </a:buClr>
        <a:buSzPct val="100000"/>
        <a:buFont typeface="Times New Roman" pitchFamily="16" charset="0"/>
        <a:defRPr sz="4400" b="1">
          <a:solidFill>
            <a:srgbClr val="C55A11"/>
          </a:solidFill>
          <a:latin typeface="Calibri" pitchFamily="32" charset="0"/>
          <a:ea typeface="Microsoft YaHei" charset="-122"/>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charset="0"/>
        <a:buChar char="•"/>
        <a:defRPr sz="2800">
          <a:solidFill>
            <a:srgbClr val="3B3838"/>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charset="0"/>
        <a:buChar char="–"/>
        <a:defRPr sz="2400">
          <a:solidFill>
            <a:srgbClr val="3B3838"/>
          </a:solidFill>
          <a:latin typeface="+mn-lt"/>
          <a:ea typeface="+mn-ea"/>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charset="0"/>
        <a:buChar char="•"/>
        <a:defRPr sz="2000">
          <a:solidFill>
            <a:srgbClr val="3B3838"/>
          </a:solidFill>
          <a:latin typeface="+mn-lt"/>
          <a:ea typeface="+mn-ea"/>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charset="0"/>
        <a:buChar char="–"/>
        <a:defRPr sz="2000">
          <a:solidFill>
            <a:srgbClr val="3B3838"/>
          </a:solidFill>
          <a:latin typeface="+mn-lt"/>
          <a:ea typeface="+mn-ea"/>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charset="0"/>
        <a:buChar char="»"/>
        <a:defRPr sz="2000">
          <a:solidFill>
            <a:srgbClr val="3B3838"/>
          </a:solidFill>
          <a:latin typeface="+mn-lt"/>
          <a:ea typeface="+mn-ea"/>
        </a:defRPr>
      </a:lvl5pPr>
      <a:lvl6pPr marL="25146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6pPr>
      <a:lvl7pPr marL="29718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7pPr>
      <a:lvl8pPr marL="34290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8pPr>
      <a:lvl9pPr marL="3886200" indent="-228600" algn="l" defTabSz="449263" rtl="0" fontAlgn="base">
        <a:lnSpc>
          <a:spcPct val="90000"/>
        </a:lnSpc>
        <a:spcBef>
          <a:spcPts val="500"/>
        </a:spcBef>
        <a:spcAft>
          <a:spcPct val="0"/>
        </a:spcAft>
        <a:buClr>
          <a:srgbClr val="000000"/>
        </a:buClr>
        <a:buSzPct val="100000"/>
        <a:buFont typeface="Times New Roman" pitchFamily="16" charset="0"/>
        <a:defRPr>
          <a:solidFill>
            <a:srgbClr val="3B3838"/>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hyperlink" Target="https://ru.wikipedia.org/wiki/%D0%A4%D0%B5%D0%B9%D0%B5%D1%80%D0%B1%D0%B0%D1%85,_%D0%9B%D1%8E%D0%B4%D0%B2%D0%B8%D0%B3_%D0%90%D0%BD%D0%B4%D1%80%D0%B5%D0%B0%D1%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568325" y="2522538"/>
            <a:ext cx="8277225" cy="276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4099" name="Text Box 2"/>
          <p:cNvSpPr txBox="1">
            <a:spLocks noChangeArrowheads="1"/>
          </p:cNvSpPr>
          <p:nvPr/>
        </p:nvSpPr>
        <p:spPr bwMode="auto">
          <a:xfrm>
            <a:off x="568325" y="5370513"/>
            <a:ext cx="8277225" cy="85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4100" name="Text Box 3"/>
          <p:cNvSpPr txBox="1">
            <a:spLocks noChangeArrowheads="1"/>
          </p:cNvSpPr>
          <p:nvPr/>
        </p:nvSpPr>
        <p:spPr bwMode="auto">
          <a:xfrm>
            <a:off x="3802063" y="1414463"/>
            <a:ext cx="5775325"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4101" name="Text Box 4"/>
          <p:cNvSpPr txBox="1">
            <a:spLocks noChangeArrowheads="1"/>
          </p:cNvSpPr>
          <p:nvPr/>
        </p:nvSpPr>
        <p:spPr bwMode="auto">
          <a:xfrm>
            <a:off x="576263" y="3227388"/>
            <a:ext cx="11291887" cy="144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9pPr>
          </a:lstStyle>
          <a:p>
            <a:pPr algn="r" eaLnBrk="1" hangingPunct="1">
              <a:spcBef>
                <a:spcPts val="650"/>
              </a:spcBef>
              <a:buSzPct val="100000"/>
            </a:pPr>
            <a:endParaRPr lang="kk-KZ" altLang="ru-RU" sz="2600" b="1">
              <a:solidFill>
                <a:srgbClr val="000000"/>
              </a:solidFill>
              <a:latin typeface="Constantia" charset="0"/>
            </a:endParaRPr>
          </a:p>
          <a:p>
            <a:pPr algn="r" eaLnBrk="1" hangingPunct="1">
              <a:spcBef>
                <a:spcPts val="650"/>
              </a:spcBef>
              <a:buSzPct val="100000"/>
            </a:pPr>
            <a:endParaRPr lang="kk-KZ" altLang="ru-RU" sz="2600" b="1">
              <a:solidFill>
                <a:srgbClr val="000000"/>
              </a:solidFill>
              <a:latin typeface="Constantia" charset="0"/>
            </a:endParaRPr>
          </a:p>
          <a:p>
            <a:pPr algn="r" eaLnBrk="1" hangingPunct="1">
              <a:spcBef>
                <a:spcPts val="650"/>
              </a:spcBef>
              <a:buSzPct val="100000"/>
            </a:pPr>
            <a:r>
              <a:rPr lang="kk-KZ" altLang="ru-RU" sz="2600" b="1">
                <a:solidFill>
                  <a:srgbClr val="000000"/>
                </a:solidFill>
                <a:latin typeface="Constantia" charset="0"/>
              </a:rPr>
              <a:t> </a:t>
            </a:r>
            <a:r>
              <a:rPr lang="kk-KZ" altLang="ru-RU" sz="1600" b="1">
                <a:solidFill>
                  <a:srgbClr val="000000"/>
                </a:solidFill>
                <a:latin typeface="Constantia" charset="0"/>
              </a:rPr>
              <a:t> </a:t>
            </a:r>
          </a:p>
          <a:p>
            <a:pPr algn="r" eaLnBrk="1" hangingPunct="1">
              <a:spcBef>
                <a:spcPts val="650"/>
              </a:spcBef>
              <a:buSzPct val="100000"/>
            </a:pPr>
            <a:r>
              <a:rPr lang="kk-KZ" altLang="ru-RU" sz="1600" b="1">
                <a:solidFill>
                  <a:srgbClr val="000000"/>
                </a:solidFill>
                <a:latin typeface="Times New Roman" charset="0"/>
              </a:rPr>
              <a:t>Психология</a:t>
            </a:r>
          </a:p>
          <a:p>
            <a:pPr algn="r" eaLnBrk="1" hangingPunct="1">
              <a:spcBef>
                <a:spcPts val="650"/>
              </a:spcBef>
              <a:buSzPct val="100000"/>
            </a:pPr>
            <a:r>
              <a:rPr lang="kk-KZ" altLang="ru-RU" sz="1600" b="1">
                <a:solidFill>
                  <a:srgbClr val="000000"/>
                </a:solidFill>
                <a:latin typeface="Times New Roman" charset="0"/>
              </a:rPr>
              <a:t> ғылымдарының </a:t>
            </a:r>
          </a:p>
          <a:p>
            <a:pPr algn="r" eaLnBrk="1" hangingPunct="1">
              <a:spcBef>
                <a:spcPts val="650"/>
              </a:spcBef>
              <a:buSzPct val="100000"/>
            </a:pPr>
            <a:r>
              <a:rPr lang="kk-KZ" altLang="ru-RU" sz="1600" b="1">
                <a:solidFill>
                  <a:srgbClr val="000000"/>
                </a:solidFill>
                <a:latin typeface="Times New Roman" charset="0"/>
              </a:rPr>
              <a:t>докторы, профессор</a:t>
            </a:r>
          </a:p>
          <a:p>
            <a:pPr algn="r" eaLnBrk="1" hangingPunct="1">
              <a:spcBef>
                <a:spcPts val="650"/>
              </a:spcBef>
              <a:buSzPct val="100000"/>
            </a:pPr>
            <a:r>
              <a:rPr lang="kk-KZ" altLang="ru-RU" sz="1600" b="1">
                <a:solidFill>
                  <a:srgbClr val="000000"/>
                </a:solidFill>
                <a:latin typeface="Times New Roman" charset="0"/>
              </a:rPr>
              <a:t>Н.Қ.Тоқсанбаева.</a:t>
            </a:r>
          </a:p>
        </p:txBody>
      </p:sp>
      <p:sp>
        <p:nvSpPr>
          <p:cNvPr id="4102" name="Text Box 5"/>
          <p:cNvSpPr txBox="1">
            <a:spLocks noChangeArrowheads="1"/>
          </p:cNvSpPr>
          <p:nvPr/>
        </p:nvSpPr>
        <p:spPr bwMode="auto">
          <a:xfrm>
            <a:off x="120130" y="2103072"/>
            <a:ext cx="9840913"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marL="271463" indent="-260350"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1pPr>
            <a:lvl2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2pPr>
            <a:lvl3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3pPr>
            <a:lvl4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4pPr>
            <a:lvl5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9pPr>
          </a:lstStyle>
          <a:p>
            <a:pPr algn="ctr" eaLnBrk="1" hangingPunct="1">
              <a:buSzPct val="100000"/>
            </a:pPr>
            <a:r>
              <a:rPr lang="kk-KZ" altLang="ru-RU" sz="2500" i="1" dirty="0">
                <a:solidFill>
                  <a:schemeClr val="tx1"/>
                </a:solidFill>
                <a:latin typeface="Times New Roman" charset="0"/>
              </a:rPr>
              <a:t> </a:t>
            </a:r>
          </a:p>
          <a:p>
            <a:pPr algn="ctr" eaLnBrk="1" hangingPunct="1">
              <a:buSzPct val="100000"/>
            </a:pPr>
            <a:endParaRPr lang="kk-KZ" altLang="ru-RU" sz="2500" i="1" dirty="0">
              <a:solidFill>
                <a:schemeClr val="tx1"/>
              </a:solidFill>
              <a:latin typeface="Times New Roman" charset="0"/>
            </a:endParaRPr>
          </a:p>
          <a:p>
            <a:pPr algn="ctr" eaLnBrk="1" hangingPunct="1">
              <a:buSzPct val="100000"/>
            </a:pPr>
            <a:r>
              <a:rPr lang="kk-KZ" altLang="ru-RU" sz="2500" i="1" dirty="0">
                <a:solidFill>
                  <a:schemeClr val="tx1"/>
                </a:solidFill>
                <a:latin typeface="Times New Roman" charset="0"/>
              </a:rPr>
              <a:t> </a:t>
            </a:r>
            <a:r>
              <a:rPr lang="x-none" sz="2500" b="1" dirty="0">
                <a:solidFill>
                  <a:schemeClr val="tx1"/>
                </a:solidFill>
              </a:rPr>
              <a:t>Когнитивті психологияның даму тенденциясы, жағдайы, тарихы</a:t>
            </a:r>
            <a:r>
              <a:rPr lang="ru-RU" sz="2500" dirty="0" smtClean="0">
                <a:solidFill>
                  <a:schemeClr val="tx1"/>
                </a:solidFill>
                <a:effectLst/>
              </a:rPr>
              <a:t> </a:t>
            </a:r>
            <a:endParaRPr lang="kk-KZ" altLang="ru-RU" sz="2500" b="1" i="1" dirty="0">
              <a:solidFill>
                <a:schemeClr val="tx1"/>
              </a:solidFill>
              <a:latin typeface="Times New Roman"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988" y="3573463"/>
            <a:ext cx="9148763" cy="327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ext Box 1"/>
          <p:cNvSpPr txBox="1">
            <a:spLocks noChangeArrowheads="1"/>
          </p:cNvSpPr>
          <p:nvPr/>
        </p:nvSpPr>
        <p:spPr bwMode="auto">
          <a:xfrm>
            <a:off x="838200" y="317500"/>
            <a:ext cx="8412163"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12292" name="Rectangle 2"/>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12293" name="Text Box 3"/>
          <p:cNvSpPr txBox="1">
            <a:spLocks noChangeArrowheads="1"/>
          </p:cNvSpPr>
          <p:nvPr/>
        </p:nvSpPr>
        <p:spPr bwMode="auto">
          <a:xfrm>
            <a:off x="69850" y="1517650"/>
            <a:ext cx="12161838"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9pPr>
          </a:lstStyle>
          <a:p>
            <a:pPr eaLnBrk="1" hangingPunct="1">
              <a:buSzPct val="100000"/>
            </a:pPr>
            <a:r>
              <a:rPr lang="kk-KZ" altLang="ru-RU" sz="2600" b="1">
                <a:solidFill>
                  <a:srgbClr val="FF3366"/>
                </a:solidFill>
                <a:latin typeface="Constantia" charset="0"/>
              </a:rPr>
              <a:t> </a:t>
            </a:r>
          </a:p>
        </p:txBody>
      </p:sp>
      <p:sp>
        <p:nvSpPr>
          <p:cNvPr id="12294" name="Text Box 4"/>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9pPr>
          </a:lstStyle>
          <a:p>
            <a:pPr algn="r" eaLnBrk="1" hangingPunct="1">
              <a:spcBef>
                <a:spcPts val="650"/>
              </a:spcBef>
              <a:buSzPct val="100000"/>
            </a:pPr>
            <a:r>
              <a:rPr lang="kk-KZ" altLang="ru-RU" sz="1600" b="1">
                <a:solidFill>
                  <a:srgbClr val="000000"/>
                </a:solidFill>
                <a:latin typeface="Constantia" charset="0"/>
              </a:rPr>
              <a:t>Психология</a:t>
            </a:r>
          </a:p>
          <a:p>
            <a:pPr algn="r" eaLnBrk="1" hangingPunct="1">
              <a:spcBef>
                <a:spcPts val="650"/>
              </a:spcBef>
              <a:buSzPct val="100000"/>
            </a:pPr>
            <a:r>
              <a:rPr lang="kk-KZ" altLang="ru-RU" sz="1600" b="1">
                <a:solidFill>
                  <a:srgbClr val="000000"/>
                </a:solidFill>
                <a:latin typeface="Constantia" charset="0"/>
              </a:rPr>
              <a:t> ғылымдарының </a:t>
            </a:r>
          </a:p>
          <a:p>
            <a:pPr algn="r" eaLnBrk="1" hangingPunct="1">
              <a:spcBef>
                <a:spcPts val="650"/>
              </a:spcBef>
              <a:buSzPct val="100000"/>
            </a:pPr>
            <a:r>
              <a:rPr lang="kk-KZ" altLang="ru-RU" sz="1600" b="1">
                <a:solidFill>
                  <a:srgbClr val="000000"/>
                </a:solidFill>
                <a:latin typeface="Constantia" charset="0"/>
              </a:rPr>
              <a:t>докторы, профессор</a:t>
            </a:r>
          </a:p>
          <a:p>
            <a:pPr algn="r" eaLnBrk="1" hangingPunct="1">
              <a:spcBef>
                <a:spcPts val="650"/>
              </a:spcBef>
              <a:buSzPct val="100000"/>
            </a:pPr>
            <a:r>
              <a:rPr lang="kk-KZ" altLang="ru-RU" sz="1600" b="1">
                <a:solidFill>
                  <a:srgbClr val="000000"/>
                </a:solidFill>
                <a:latin typeface="Constantia" charset="0"/>
              </a:rPr>
              <a:t>Н.Қ.Тоқсанбаева.</a:t>
            </a:r>
          </a:p>
        </p:txBody>
      </p:sp>
      <p:sp>
        <p:nvSpPr>
          <p:cNvPr id="12295" name="Text Box 5"/>
          <p:cNvSpPr txBox="1">
            <a:spLocks noChangeArrowheads="1"/>
          </p:cNvSpPr>
          <p:nvPr/>
        </p:nvSpPr>
        <p:spPr bwMode="auto">
          <a:xfrm>
            <a:off x="-26988" y="0"/>
            <a:ext cx="12220576" cy="37163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9pPr>
          </a:lstStyle>
          <a:p>
            <a:pPr algn="just">
              <a:spcAft>
                <a:spcPts val="0"/>
              </a:spcAft>
            </a:pPr>
            <a:r>
              <a:rPr lang="x-none" sz="3200" dirty="0">
                <a:solidFill>
                  <a:schemeClr val="tx1"/>
                </a:solidFill>
                <a:latin typeface="Times New Roman" charset="0"/>
                <a:ea typeface="Times New Roman" charset="0"/>
              </a:rPr>
              <a:t>Таным процесіндегі субъективизмді жеңу мәселесі батыс мамандары бойынша, фильтр теориясы контексінде қаралады. Когнетивті психотерапияның қалыптасуы мен дамуы когнетивті психологияның дамуымен ғана шарттаспайды, сонымен қатар басқа да тәжірбиеге бағдарланған психология бағыттарымен шарттасады.</a:t>
            </a:r>
            <a:endParaRPr lang="ru-RU" sz="3200" dirty="0">
              <a:solidFill>
                <a:schemeClr val="tx1"/>
              </a:solidFill>
              <a:latin typeface="Times New Roman" charset="0"/>
              <a:ea typeface="Times New Roman" charset="0"/>
            </a:endParaRPr>
          </a:p>
          <a:p>
            <a:pPr algn="just">
              <a:spcAft>
                <a:spcPts val="0"/>
              </a:spcAft>
            </a:pPr>
            <a:r>
              <a:rPr lang="x-none" sz="3200" dirty="0">
                <a:solidFill>
                  <a:schemeClr val="tx1"/>
                </a:solidFill>
                <a:latin typeface="Times New Roman" charset="0"/>
                <a:ea typeface="Times New Roman" charset="0"/>
              </a:rPr>
              <a:t>        </a:t>
            </a:r>
            <a:endParaRPr lang="ru-RU" sz="3200" dirty="0">
              <a:solidFill>
                <a:schemeClr val="tx1"/>
              </a:solidFill>
              <a:latin typeface="Times New Roman" charset="0"/>
              <a:ea typeface="Times New Roman" charset="0"/>
            </a:endParaRPr>
          </a:p>
          <a:p>
            <a:pPr algn="ctr">
              <a:spcAft>
                <a:spcPts val="0"/>
              </a:spcAft>
            </a:pPr>
            <a:r>
              <a:rPr lang="x-none" sz="3200" b="1" dirty="0">
                <a:solidFill>
                  <a:schemeClr val="tx1"/>
                </a:solidFill>
                <a:latin typeface="Times New Roman" charset="0"/>
                <a:ea typeface="Times New Roman" charset="0"/>
              </a:rPr>
              <a:t> </a:t>
            </a:r>
            <a:endParaRPr lang="kk-KZ" altLang="ru-RU" sz="3200" b="1" i="1" dirty="0">
              <a:solidFill>
                <a:schemeClr val="tx1"/>
              </a:solidFill>
              <a:latin typeface="Cambria"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838200" y="317500"/>
            <a:ext cx="8412163"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13315" name="Rectangle 2"/>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13316" name="Text Box 3"/>
          <p:cNvSpPr txBox="1">
            <a:spLocks noChangeArrowheads="1"/>
          </p:cNvSpPr>
          <p:nvPr/>
        </p:nvSpPr>
        <p:spPr bwMode="auto">
          <a:xfrm>
            <a:off x="69850" y="1517650"/>
            <a:ext cx="12161838"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9pPr>
          </a:lstStyle>
          <a:p>
            <a:pPr eaLnBrk="1" hangingPunct="1">
              <a:buSzPct val="100000"/>
            </a:pPr>
            <a:r>
              <a:rPr lang="kk-KZ" altLang="ru-RU" sz="2600" b="1">
                <a:solidFill>
                  <a:srgbClr val="FF3366"/>
                </a:solidFill>
                <a:latin typeface="Constantia" charset="0"/>
              </a:rPr>
              <a:t> </a:t>
            </a:r>
          </a:p>
        </p:txBody>
      </p:sp>
      <p:sp>
        <p:nvSpPr>
          <p:cNvPr id="13317" name="Text Box 4"/>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9pPr>
          </a:lstStyle>
          <a:p>
            <a:pPr algn="r" eaLnBrk="1" hangingPunct="1">
              <a:spcBef>
                <a:spcPts val="650"/>
              </a:spcBef>
              <a:buSzPct val="100000"/>
            </a:pPr>
            <a:r>
              <a:rPr lang="kk-KZ" altLang="ru-RU" sz="1600" b="1">
                <a:solidFill>
                  <a:srgbClr val="000000"/>
                </a:solidFill>
                <a:latin typeface="Constantia" charset="0"/>
              </a:rPr>
              <a:t>Психология</a:t>
            </a:r>
          </a:p>
          <a:p>
            <a:pPr algn="r" eaLnBrk="1" hangingPunct="1">
              <a:spcBef>
                <a:spcPts val="650"/>
              </a:spcBef>
              <a:buSzPct val="100000"/>
            </a:pPr>
            <a:r>
              <a:rPr lang="kk-KZ" altLang="ru-RU" sz="1600" b="1">
                <a:solidFill>
                  <a:srgbClr val="000000"/>
                </a:solidFill>
                <a:latin typeface="Constantia" charset="0"/>
              </a:rPr>
              <a:t> ғылымдарының </a:t>
            </a:r>
          </a:p>
          <a:p>
            <a:pPr algn="r" eaLnBrk="1" hangingPunct="1">
              <a:spcBef>
                <a:spcPts val="650"/>
              </a:spcBef>
              <a:buSzPct val="100000"/>
            </a:pPr>
            <a:r>
              <a:rPr lang="kk-KZ" altLang="ru-RU" sz="1600" b="1">
                <a:solidFill>
                  <a:srgbClr val="000000"/>
                </a:solidFill>
                <a:latin typeface="Constantia" charset="0"/>
              </a:rPr>
              <a:t>докторы, профессор</a:t>
            </a:r>
          </a:p>
          <a:p>
            <a:pPr algn="r" eaLnBrk="1" hangingPunct="1">
              <a:spcBef>
                <a:spcPts val="650"/>
              </a:spcBef>
              <a:buSzPct val="100000"/>
            </a:pPr>
            <a:r>
              <a:rPr lang="kk-KZ" altLang="ru-RU" sz="1600" b="1">
                <a:solidFill>
                  <a:srgbClr val="000000"/>
                </a:solidFill>
                <a:latin typeface="Constantia" charset="0"/>
              </a:rPr>
              <a:t>Н.Қ.Тоқсанбаева.</a:t>
            </a:r>
          </a:p>
        </p:txBody>
      </p:sp>
      <p:sp>
        <p:nvSpPr>
          <p:cNvPr id="13318" name="Text Box 5"/>
          <p:cNvSpPr txBox="1">
            <a:spLocks noChangeArrowheads="1"/>
          </p:cNvSpPr>
          <p:nvPr/>
        </p:nvSpPr>
        <p:spPr bwMode="auto">
          <a:xfrm>
            <a:off x="3216275" y="3789363"/>
            <a:ext cx="5832475" cy="308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9pPr>
          </a:lstStyle>
          <a:p>
            <a:pPr algn="ctr" eaLnBrk="1" hangingPunct="1">
              <a:buSzPct val="100000"/>
            </a:pPr>
            <a:endParaRPr lang="kk-KZ" altLang="ru-RU" sz="2000" b="1" i="1" dirty="0">
              <a:solidFill>
                <a:srgbClr val="FF0066"/>
              </a:solidFill>
              <a:latin typeface="Constantia" charset="0"/>
            </a:endParaRPr>
          </a:p>
        </p:txBody>
      </p:sp>
      <p:sp>
        <p:nvSpPr>
          <p:cNvPr id="13319" name="Text Box 6"/>
          <p:cNvSpPr txBox="1">
            <a:spLocks noChangeArrowheads="1"/>
          </p:cNvSpPr>
          <p:nvPr/>
        </p:nvSpPr>
        <p:spPr bwMode="auto">
          <a:xfrm>
            <a:off x="0" y="0"/>
            <a:ext cx="12193588" cy="364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9pPr>
          </a:lstStyle>
          <a:p>
            <a:pPr algn="ctr" eaLnBrk="1" hangingPunct="1">
              <a:spcBef>
                <a:spcPts val="650"/>
              </a:spcBef>
              <a:buSzPct val="100000"/>
            </a:pPr>
            <a:r>
              <a:rPr lang="ru-RU" altLang="ru-RU" sz="2400" b="1" i="1" dirty="0">
                <a:solidFill>
                  <a:schemeClr val="tx1"/>
                </a:solidFill>
                <a:latin typeface="Constantia" charset="0"/>
              </a:rPr>
              <a:t>"</a:t>
            </a:r>
            <a:r>
              <a:rPr lang="ru-RU" altLang="ru-RU" sz="2400" b="1" i="1" dirty="0" err="1">
                <a:solidFill>
                  <a:schemeClr val="tx1"/>
                </a:solidFill>
                <a:latin typeface="Constantia" charset="0"/>
              </a:rPr>
              <a:t>Таным</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субъектісі</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ұғымы</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көп</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мағыналы</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Біріншіден</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бұл</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ұғым</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нақты</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саналы</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адамды</a:t>
            </a:r>
            <a:r>
              <a:rPr lang="ru-RU" altLang="ru-RU" sz="2400" b="1" i="1" dirty="0">
                <a:solidFill>
                  <a:schemeClr val="tx1"/>
                </a:solidFill>
                <a:latin typeface="Constantia" charset="0"/>
              </a:rPr>
              <a:t> - </a:t>
            </a:r>
            <a:r>
              <a:rPr lang="ru-RU" altLang="ru-RU" sz="2400" b="1" i="1" dirty="0" err="1">
                <a:solidFill>
                  <a:schemeClr val="tx1"/>
                </a:solidFill>
                <a:latin typeface="Constantia" charset="0"/>
              </a:rPr>
              <a:t>жеке</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субъектіні</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білдіреді</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Бірақ</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таным</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процесінде</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адам</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гносеологиялық</a:t>
            </a:r>
            <a:r>
              <a:rPr lang="ru-RU" altLang="ru-RU" sz="2400" b="1" i="1" dirty="0">
                <a:solidFill>
                  <a:schemeClr val="tx1"/>
                </a:solidFill>
                <a:latin typeface="Constantia" charset="0"/>
              </a:rPr>
              <a:t> робинзонада" </a:t>
            </a:r>
            <a:r>
              <a:rPr lang="ru-RU" altLang="ru-RU" sz="2400" b="1" i="1" dirty="0" err="1">
                <a:solidFill>
                  <a:schemeClr val="tx1"/>
                </a:solidFill>
                <a:latin typeface="Constantia" charset="0"/>
              </a:rPr>
              <a:t>ретінде</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емес</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ол</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ақпараттық</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алмасуға</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енгізілген</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таным</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процесінде</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бүкіл</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қоғамның</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және</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мүмкін</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адамзаттың</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мәдени</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ғылыми</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әдіснамалық</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жетістіктерін</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пайдаланады</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Сондықтан</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таным</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субъектісі</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болып</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табылады</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екіншіден</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жалпы</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қоғам-ұжымдық</a:t>
            </a:r>
            <a:r>
              <a:rPr lang="ru-RU" altLang="ru-RU" sz="2400" b="1" i="1" dirty="0">
                <a:solidFill>
                  <a:schemeClr val="tx1"/>
                </a:solidFill>
                <a:latin typeface="Constantia" charset="0"/>
              </a:rPr>
              <a:t> субъект. </a:t>
            </a:r>
            <a:r>
              <a:rPr lang="ru-RU" altLang="ru-RU" sz="2400" b="1" i="1" dirty="0" err="1">
                <a:solidFill>
                  <a:schemeClr val="tx1"/>
                </a:solidFill>
                <a:latin typeface="Constantia" charset="0"/>
              </a:rPr>
              <a:t>Ғылым</a:t>
            </a:r>
            <a:r>
              <a:rPr lang="ru-RU" altLang="ru-RU" sz="2400" b="1" i="1" dirty="0">
                <a:solidFill>
                  <a:schemeClr val="tx1"/>
                </a:solidFill>
                <a:latin typeface="Constantia" charset="0"/>
              </a:rPr>
              <a:t> методолог </a:t>
            </a:r>
            <a:r>
              <a:rPr lang="ru-RU" altLang="ru-RU" sz="2400" b="1" i="1" dirty="0" err="1">
                <a:solidFill>
                  <a:schemeClr val="tx1"/>
                </a:solidFill>
                <a:latin typeface="Constantia" charset="0"/>
              </a:rPr>
              <a:t>және</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тарихшы</a:t>
            </a:r>
            <a:r>
              <a:rPr lang="ru-RU" altLang="ru-RU" sz="2400" b="1" i="1" dirty="0">
                <a:solidFill>
                  <a:schemeClr val="tx1"/>
                </a:solidFill>
                <a:latin typeface="Constantia" charset="0"/>
              </a:rPr>
              <a:t> Т. Кун </a:t>
            </a:r>
            <a:r>
              <a:rPr lang="ru-RU" altLang="ru-RU" sz="2400" b="1" i="1" dirty="0" err="1">
                <a:solidFill>
                  <a:schemeClr val="tx1"/>
                </a:solidFill>
                <a:latin typeface="Constantia" charset="0"/>
              </a:rPr>
              <a:t>таным</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субъектісінің</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үшінші</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аралық</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деңгейі-ғылыми</a:t>
            </a:r>
            <a:r>
              <a:rPr lang="ru-RU" altLang="ru-RU" sz="2400" b="1" i="1" dirty="0">
                <a:solidFill>
                  <a:schemeClr val="tx1"/>
                </a:solidFill>
                <a:latin typeface="Constantia" charset="0"/>
              </a:rPr>
              <a:t> </a:t>
            </a:r>
            <a:r>
              <a:rPr lang="ru-RU" altLang="ru-RU" sz="2400" b="1" i="1" dirty="0" err="1" smtClean="0">
                <a:solidFill>
                  <a:schemeClr val="tx1"/>
                </a:solidFill>
                <a:latin typeface="Constantia" charset="0"/>
              </a:rPr>
              <a:t>қоғам</a:t>
            </a:r>
            <a:r>
              <a:rPr lang="en-US" altLang="ru-RU" sz="2400" b="1" i="1" dirty="0" smtClean="0">
                <a:solidFill>
                  <a:schemeClr val="tx1"/>
                </a:solidFill>
                <a:latin typeface="Constantia" charset="0"/>
              </a:rPr>
              <a:t> </a:t>
            </a:r>
            <a:r>
              <a:rPr lang="kk-KZ" altLang="ru-RU" sz="2400" b="1" i="1" dirty="0" smtClean="0">
                <a:solidFill>
                  <a:schemeClr val="tx1"/>
                </a:solidFill>
                <a:latin typeface="Constantia" charset="0"/>
              </a:rPr>
              <a:t>деген</a:t>
            </a:r>
            <a:r>
              <a:rPr lang="ru-RU" altLang="ru-RU" sz="2400" b="1" i="1" dirty="0" smtClean="0">
                <a:solidFill>
                  <a:schemeClr val="tx1"/>
                </a:solidFill>
                <a:latin typeface="Constantia" charset="0"/>
              </a:rPr>
              <a:t>. </a:t>
            </a:r>
            <a:r>
              <a:rPr lang="ru-RU" altLang="ru-RU" sz="2400" b="1" i="1" dirty="0">
                <a:solidFill>
                  <a:schemeClr val="tx1"/>
                </a:solidFill>
                <a:latin typeface="Constantia" charset="0"/>
              </a:rPr>
              <a:t>"</a:t>
            </a:r>
            <a:r>
              <a:rPr lang="ru-RU" altLang="ru-RU" sz="2400" b="1" i="1" dirty="0" err="1">
                <a:solidFill>
                  <a:schemeClr val="tx1"/>
                </a:solidFill>
                <a:latin typeface="Constantia" charset="0"/>
              </a:rPr>
              <a:t>Таным</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объектісін</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және</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таным</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мәнін</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түсінген</a:t>
            </a:r>
            <a:r>
              <a:rPr lang="ru-RU" altLang="ru-RU" sz="2400" b="1" i="1" dirty="0">
                <a:solidFill>
                  <a:schemeClr val="tx1"/>
                </a:solidFill>
                <a:latin typeface="Constantia" charset="0"/>
              </a:rPr>
              <a:t> </a:t>
            </a:r>
            <a:r>
              <a:rPr lang="ru-RU" altLang="ru-RU" sz="2400" b="1" i="1" dirty="0" err="1">
                <a:solidFill>
                  <a:schemeClr val="tx1"/>
                </a:solidFill>
                <a:latin typeface="Constantia" charset="0"/>
              </a:rPr>
              <a:t>жөн</a:t>
            </a:r>
            <a:r>
              <a:rPr lang="ru-RU" altLang="ru-RU" sz="2400" b="1" i="1" dirty="0">
                <a:solidFill>
                  <a:schemeClr val="tx1"/>
                </a:solidFill>
                <a:latin typeface="Constantia" charset="0"/>
              </a:rPr>
              <a:t>.</a:t>
            </a:r>
            <a:endParaRPr lang="en-US" altLang="ru-RU" sz="2400" b="1" i="1" dirty="0">
              <a:solidFill>
                <a:schemeClr val="tx1"/>
              </a:solidFill>
              <a:latin typeface="Constantia" charset="0"/>
            </a:endParaRPr>
          </a:p>
        </p:txBody>
      </p:sp>
      <p:sp>
        <p:nvSpPr>
          <p:cNvPr id="13321" name="TextBox 2"/>
          <p:cNvSpPr txBox="1">
            <a:spLocks noChangeArrowheads="1"/>
          </p:cNvSpPr>
          <p:nvPr/>
        </p:nvSpPr>
        <p:spPr bwMode="auto">
          <a:xfrm>
            <a:off x="444500" y="6381750"/>
            <a:ext cx="8242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charset="0"/>
              <a:buNone/>
            </a:pPr>
            <a:r>
              <a:rPr lang="kk-KZ" altLang="ru-RU" b="1" dirty="0" err="1" smtClean="0">
                <a:solidFill>
                  <a:schemeClr val="tx1"/>
                </a:solidFill>
              </a:rPr>
              <a:t>Т</a:t>
            </a:r>
            <a:r>
              <a:rPr lang="kk-KZ" altLang="ru-RU" b="1" dirty="0" smtClean="0">
                <a:solidFill>
                  <a:schemeClr val="tx1"/>
                </a:solidFill>
              </a:rPr>
              <a:t>. </a:t>
            </a:r>
            <a:r>
              <a:rPr lang="kk-KZ" altLang="ru-RU" b="1" dirty="0" err="1" smtClean="0">
                <a:solidFill>
                  <a:schemeClr val="tx1"/>
                </a:solidFill>
              </a:rPr>
              <a:t>Кун</a:t>
            </a:r>
            <a:endParaRPr lang="ru-RU" altLang="ru-RU" b="1" dirty="0">
              <a:solidFill>
                <a:schemeClr val="tx1"/>
              </a:solidFill>
            </a:endParaRPr>
          </a:p>
        </p:txBody>
      </p:sp>
      <p:pic>
        <p:nvPicPr>
          <p:cNvPr id="2" name="Изображение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0187" y="4121150"/>
            <a:ext cx="2540000" cy="208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838200" y="317500"/>
            <a:ext cx="8412163"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14339" name="Rectangle 2"/>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14340" name="Text Box 3"/>
          <p:cNvSpPr txBox="1">
            <a:spLocks noChangeArrowheads="1"/>
          </p:cNvSpPr>
          <p:nvPr/>
        </p:nvSpPr>
        <p:spPr bwMode="auto">
          <a:xfrm>
            <a:off x="69850" y="1517650"/>
            <a:ext cx="12161838"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9pPr>
          </a:lstStyle>
          <a:p>
            <a:pPr eaLnBrk="1" hangingPunct="1">
              <a:buSzPct val="100000"/>
            </a:pPr>
            <a:r>
              <a:rPr lang="kk-KZ" altLang="ru-RU" sz="2600" b="1">
                <a:solidFill>
                  <a:srgbClr val="FF3366"/>
                </a:solidFill>
                <a:latin typeface="Constantia" charset="0"/>
              </a:rPr>
              <a:t> </a:t>
            </a:r>
          </a:p>
        </p:txBody>
      </p:sp>
      <p:sp>
        <p:nvSpPr>
          <p:cNvPr id="14341" name="Text Box 4"/>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9pPr>
          </a:lstStyle>
          <a:p>
            <a:pPr algn="r" eaLnBrk="1" hangingPunct="1">
              <a:spcBef>
                <a:spcPts val="650"/>
              </a:spcBef>
              <a:buSzPct val="100000"/>
            </a:pPr>
            <a:r>
              <a:rPr lang="kk-KZ" altLang="ru-RU" sz="1600" b="1">
                <a:solidFill>
                  <a:srgbClr val="000000"/>
                </a:solidFill>
                <a:latin typeface="Constantia" charset="0"/>
              </a:rPr>
              <a:t>Психология</a:t>
            </a:r>
          </a:p>
          <a:p>
            <a:pPr algn="r" eaLnBrk="1" hangingPunct="1">
              <a:spcBef>
                <a:spcPts val="650"/>
              </a:spcBef>
              <a:buSzPct val="100000"/>
            </a:pPr>
            <a:r>
              <a:rPr lang="kk-KZ" altLang="ru-RU" sz="1600" b="1">
                <a:solidFill>
                  <a:srgbClr val="000000"/>
                </a:solidFill>
                <a:latin typeface="Constantia" charset="0"/>
              </a:rPr>
              <a:t> ғылымдарының </a:t>
            </a:r>
          </a:p>
          <a:p>
            <a:pPr algn="r" eaLnBrk="1" hangingPunct="1">
              <a:spcBef>
                <a:spcPts val="650"/>
              </a:spcBef>
              <a:buSzPct val="100000"/>
            </a:pPr>
            <a:r>
              <a:rPr lang="kk-KZ" altLang="ru-RU" sz="1600" b="1">
                <a:solidFill>
                  <a:srgbClr val="000000"/>
                </a:solidFill>
                <a:latin typeface="Constantia" charset="0"/>
              </a:rPr>
              <a:t>докторы, профессор</a:t>
            </a:r>
          </a:p>
          <a:p>
            <a:pPr algn="r" eaLnBrk="1" hangingPunct="1">
              <a:spcBef>
                <a:spcPts val="650"/>
              </a:spcBef>
              <a:buSzPct val="100000"/>
            </a:pPr>
            <a:r>
              <a:rPr lang="kk-KZ" altLang="ru-RU" sz="1600" b="1">
                <a:solidFill>
                  <a:srgbClr val="000000"/>
                </a:solidFill>
                <a:latin typeface="Constantia" charset="0"/>
              </a:rPr>
              <a:t>Н.Қ.Тоқсанбаева.</a:t>
            </a:r>
          </a:p>
        </p:txBody>
      </p:sp>
      <p:sp>
        <p:nvSpPr>
          <p:cNvPr id="14342" name="Text Box 5"/>
          <p:cNvSpPr txBox="1">
            <a:spLocks noChangeArrowheads="1"/>
          </p:cNvSpPr>
          <p:nvPr/>
        </p:nvSpPr>
        <p:spPr bwMode="auto">
          <a:xfrm>
            <a:off x="120650" y="1165225"/>
            <a:ext cx="11606213"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9pPr>
          </a:lstStyle>
          <a:p>
            <a:pPr algn="ctr" eaLnBrk="1" hangingPunct="1">
              <a:buSzPct val="100000"/>
            </a:pPr>
            <a:r>
              <a:rPr lang="kk-KZ" altLang="ru-RU" sz="2400" i="1">
                <a:solidFill>
                  <a:srgbClr val="FF0000"/>
                </a:solidFill>
                <a:latin typeface="Cambria" charset="0"/>
              </a:rPr>
              <a:t> </a:t>
            </a:r>
          </a:p>
        </p:txBody>
      </p:sp>
      <p:sp>
        <p:nvSpPr>
          <p:cNvPr id="14343" name="Text Box 6"/>
          <p:cNvSpPr txBox="1">
            <a:spLocks noChangeArrowheads="1"/>
          </p:cNvSpPr>
          <p:nvPr/>
        </p:nvSpPr>
        <p:spPr bwMode="auto">
          <a:xfrm>
            <a:off x="120650" y="409575"/>
            <a:ext cx="11039475" cy="412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9pPr>
          </a:lstStyle>
          <a:p>
            <a:pPr algn="ctr">
              <a:buSzPct val="100000"/>
            </a:pPr>
            <a:r>
              <a:rPr lang="ru-RU" altLang="ru-RU" sz="2200" b="1">
                <a:solidFill>
                  <a:srgbClr val="002060"/>
                </a:solidFill>
                <a:latin typeface="Times New Roman" charset="0"/>
              </a:rPr>
              <a:t> </a:t>
            </a:r>
          </a:p>
        </p:txBody>
      </p:sp>
      <p:sp>
        <p:nvSpPr>
          <p:cNvPr id="14344" name="Text Box 7"/>
          <p:cNvSpPr txBox="1">
            <a:spLocks noChangeArrowheads="1"/>
          </p:cNvSpPr>
          <p:nvPr/>
        </p:nvSpPr>
        <p:spPr bwMode="auto">
          <a:xfrm>
            <a:off x="17463" y="4429125"/>
            <a:ext cx="9067800"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9pPr>
          </a:lstStyle>
          <a:p>
            <a:pPr>
              <a:buSzPct val="100000"/>
            </a:pPr>
            <a:r>
              <a:rPr lang="ru-RU" altLang="ru-RU" sz="2000" b="1" dirty="0">
                <a:solidFill>
                  <a:srgbClr val="00B0F0"/>
                </a:solidFill>
                <a:latin typeface="Constantia" charset="0"/>
              </a:rPr>
              <a:t>     </a:t>
            </a:r>
            <a:endParaRPr lang="ru-RU" altLang="ru-RU" b="1" dirty="0">
              <a:solidFill>
                <a:srgbClr val="C00000"/>
              </a:solidFill>
              <a:latin typeface="Constantia" charset="0"/>
            </a:endParaRPr>
          </a:p>
        </p:txBody>
      </p:sp>
      <p:sp>
        <p:nvSpPr>
          <p:cNvPr id="14345" name="Text Box 8"/>
          <p:cNvSpPr txBox="1">
            <a:spLocks noChangeArrowheads="1"/>
          </p:cNvSpPr>
          <p:nvPr/>
        </p:nvSpPr>
        <p:spPr bwMode="auto">
          <a:xfrm>
            <a:off x="1295400" y="938213"/>
            <a:ext cx="7789863"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9pPr>
          </a:lstStyle>
          <a:p>
            <a:pPr algn="ctr">
              <a:buSzPct val="100000"/>
            </a:pPr>
            <a:r>
              <a:rPr lang="ru-RU" altLang="ru-RU" sz="2200">
                <a:solidFill>
                  <a:srgbClr val="0000FF"/>
                </a:solidFill>
                <a:latin typeface="Arial" charset="0"/>
              </a:rPr>
              <a:t> </a:t>
            </a:r>
          </a:p>
        </p:txBody>
      </p:sp>
      <p:sp>
        <p:nvSpPr>
          <p:cNvPr id="14346" name="Text Box 9"/>
          <p:cNvSpPr txBox="1">
            <a:spLocks noChangeArrowheads="1"/>
          </p:cNvSpPr>
          <p:nvPr/>
        </p:nvSpPr>
        <p:spPr bwMode="auto">
          <a:xfrm>
            <a:off x="185737" y="1165225"/>
            <a:ext cx="10009188" cy="364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9pPr>
          </a:lstStyle>
          <a:p>
            <a:pPr>
              <a:buSzPct val="100000"/>
            </a:pPr>
            <a:r>
              <a:rPr lang="ru-RU" altLang="ru-RU" sz="2400" b="1" dirty="0" err="1">
                <a:solidFill>
                  <a:srgbClr val="C00000"/>
                </a:solidFill>
                <a:latin typeface="Constantia" charset="0"/>
              </a:rPr>
              <a:t>Таным</a:t>
            </a:r>
            <a:r>
              <a:rPr lang="ru-RU" altLang="ru-RU" sz="2400" b="1" dirty="0">
                <a:solidFill>
                  <a:srgbClr val="C00000"/>
                </a:solidFill>
                <a:latin typeface="Constantia" charset="0"/>
              </a:rPr>
              <a:t> </a:t>
            </a:r>
            <a:r>
              <a:rPr lang="ru-RU" altLang="ru-RU" sz="2400" b="1" dirty="0" err="1">
                <a:solidFill>
                  <a:srgbClr val="C00000"/>
                </a:solidFill>
                <a:latin typeface="Constantia" charset="0"/>
              </a:rPr>
              <a:t>объектісі-шындықтың</a:t>
            </a:r>
            <a:r>
              <a:rPr lang="ru-RU" altLang="ru-RU" sz="2400" b="1" dirty="0">
                <a:solidFill>
                  <a:srgbClr val="C00000"/>
                </a:solidFill>
                <a:latin typeface="Constantia" charset="0"/>
              </a:rPr>
              <a:t> </a:t>
            </a:r>
            <a:r>
              <a:rPr lang="ru-RU" altLang="ru-RU" sz="2400" b="1" dirty="0" err="1">
                <a:solidFill>
                  <a:srgbClr val="C00000"/>
                </a:solidFill>
                <a:latin typeface="Constantia" charset="0"/>
              </a:rPr>
              <a:t>кейбір</a:t>
            </a:r>
            <a:r>
              <a:rPr lang="ru-RU" altLang="ru-RU" sz="2400" b="1" dirty="0">
                <a:solidFill>
                  <a:srgbClr val="C00000"/>
                </a:solidFill>
                <a:latin typeface="Constantia" charset="0"/>
              </a:rPr>
              <a:t> </a:t>
            </a:r>
            <a:r>
              <a:rPr lang="ru-RU" altLang="ru-RU" sz="2400" b="1" dirty="0" err="1">
                <a:solidFill>
                  <a:srgbClr val="C00000"/>
                </a:solidFill>
                <a:latin typeface="Constantia" charset="0"/>
              </a:rPr>
              <a:t>фрагменті</a:t>
            </a:r>
            <a:r>
              <a:rPr lang="ru-RU" altLang="ru-RU" sz="2400" b="1" dirty="0">
                <a:solidFill>
                  <a:srgbClr val="C00000"/>
                </a:solidFill>
                <a:latin typeface="Constantia" charset="0"/>
              </a:rPr>
              <a:t>. </a:t>
            </a:r>
            <a:r>
              <a:rPr lang="ru-RU" altLang="ru-RU" sz="2400" b="1" dirty="0" err="1">
                <a:solidFill>
                  <a:srgbClr val="C00000"/>
                </a:solidFill>
                <a:latin typeface="Constantia" charset="0"/>
              </a:rPr>
              <a:t>Таным</a:t>
            </a:r>
            <a:r>
              <a:rPr lang="ru-RU" altLang="ru-RU" sz="2400" b="1" dirty="0">
                <a:solidFill>
                  <a:srgbClr val="C00000"/>
                </a:solidFill>
                <a:latin typeface="Constantia" charset="0"/>
              </a:rPr>
              <a:t> </a:t>
            </a:r>
            <a:r>
              <a:rPr lang="ru-RU" altLang="ru-RU" sz="2400" b="1" dirty="0" err="1">
                <a:solidFill>
                  <a:srgbClr val="C00000"/>
                </a:solidFill>
                <a:latin typeface="Constantia" charset="0"/>
              </a:rPr>
              <a:t>пәні-бұл</a:t>
            </a:r>
            <a:r>
              <a:rPr lang="ru-RU" altLang="ru-RU" sz="2400" b="1" dirty="0">
                <a:solidFill>
                  <a:srgbClr val="C00000"/>
                </a:solidFill>
                <a:latin typeface="Constantia" charset="0"/>
              </a:rPr>
              <a:t> </a:t>
            </a:r>
            <a:r>
              <a:rPr lang="ru-RU" altLang="ru-RU" sz="2400" b="1" dirty="0" err="1">
                <a:solidFill>
                  <a:srgbClr val="C00000"/>
                </a:solidFill>
                <a:latin typeface="Constantia" charset="0"/>
              </a:rPr>
              <a:t>объектіні</a:t>
            </a:r>
            <a:r>
              <a:rPr lang="ru-RU" altLang="ru-RU" sz="2400" b="1" dirty="0">
                <a:solidFill>
                  <a:srgbClr val="C00000"/>
                </a:solidFill>
                <a:latin typeface="Constantia" charset="0"/>
              </a:rPr>
              <a:t> </a:t>
            </a:r>
            <a:r>
              <a:rPr lang="ru-RU" altLang="ru-RU" sz="2400" b="1" dirty="0" err="1">
                <a:solidFill>
                  <a:srgbClr val="C00000"/>
                </a:solidFill>
                <a:latin typeface="Constantia" charset="0"/>
              </a:rPr>
              <a:t>қараудың</a:t>
            </a:r>
            <a:r>
              <a:rPr lang="ru-RU" altLang="ru-RU" sz="2400" b="1" dirty="0">
                <a:solidFill>
                  <a:srgbClr val="C00000"/>
                </a:solidFill>
                <a:latin typeface="Constantia" charset="0"/>
              </a:rPr>
              <a:t> </a:t>
            </a:r>
            <a:r>
              <a:rPr lang="ru-RU" altLang="ru-RU" sz="2400" b="1" dirty="0" err="1">
                <a:solidFill>
                  <a:srgbClr val="C00000"/>
                </a:solidFill>
                <a:latin typeface="Constantia" charset="0"/>
              </a:rPr>
              <a:t>ерекше</a:t>
            </a:r>
            <a:r>
              <a:rPr lang="ru-RU" altLang="ru-RU" sz="2400" b="1" dirty="0">
                <a:solidFill>
                  <a:srgbClr val="C00000"/>
                </a:solidFill>
                <a:latin typeface="Constantia" charset="0"/>
              </a:rPr>
              <a:t> </a:t>
            </a:r>
            <a:r>
              <a:rPr lang="ru-RU" altLang="ru-RU" sz="2400" b="1" dirty="0" err="1">
                <a:solidFill>
                  <a:srgbClr val="C00000"/>
                </a:solidFill>
                <a:latin typeface="Constantia" charset="0"/>
              </a:rPr>
              <a:t>қыры</a:t>
            </a:r>
            <a:r>
              <a:rPr lang="ru-RU" altLang="ru-RU" sz="2400" b="1" dirty="0">
                <a:solidFill>
                  <a:srgbClr val="C00000"/>
                </a:solidFill>
                <a:latin typeface="Constantia" charset="0"/>
              </a:rPr>
              <a:t>, </a:t>
            </a:r>
            <a:r>
              <a:rPr lang="ru-RU" altLang="ru-RU" sz="2400" b="1" dirty="0" err="1">
                <a:solidFill>
                  <a:srgbClr val="C00000"/>
                </a:solidFill>
                <a:latin typeface="Constantia" charset="0"/>
              </a:rPr>
              <a:t>объектіге</a:t>
            </a:r>
            <a:r>
              <a:rPr lang="ru-RU" altLang="ru-RU" sz="2400" b="1" dirty="0">
                <a:solidFill>
                  <a:srgbClr val="C00000"/>
                </a:solidFill>
                <a:latin typeface="Constantia" charset="0"/>
              </a:rPr>
              <a:t> </a:t>
            </a:r>
            <a:r>
              <a:rPr lang="ru-RU" altLang="ru-RU" sz="2400" b="1" dirty="0" err="1">
                <a:solidFill>
                  <a:srgbClr val="C00000"/>
                </a:solidFill>
                <a:latin typeface="Constantia" charset="0"/>
              </a:rPr>
              <a:t>қатысты</a:t>
            </a:r>
            <a:r>
              <a:rPr lang="ru-RU" altLang="ru-RU" sz="2400" b="1" dirty="0">
                <a:solidFill>
                  <a:srgbClr val="C00000"/>
                </a:solidFill>
                <a:latin typeface="Constantia" charset="0"/>
              </a:rPr>
              <a:t> </a:t>
            </a:r>
            <a:r>
              <a:rPr lang="ru-RU" altLang="ru-RU" sz="2400" b="1" dirty="0" err="1">
                <a:solidFill>
                  <a:srgbClr val="C00000"/>
                </a:solidFill>
                <a:latin typeface="Constantia" charset="0"/>
              </a:rPr>
              <a:t>мәселелердің</a:t>
            </a:r>
            <a:r>
              <a:rPr lang="ru-RU" altLang="ru-RU" sz="2400" b="1" dirty="0">
                <a:solidFill>
                  <a:srgbClr val="C00000"/>
                </a:solidFill>
                <a:latin typeface="Constantia" charset="0"/>
              </a:rPr>
              <a:t> </a:t>
            </a:r>
            <a:r>
              <a:rPr lang="ru-RU" altLang="ru-RU" sz="2400" b="1" dirty="0" err="1">
                <a:solidFill>
                  <a:srgbClr val="C00000"/>
                </a:solidFill>
                <a:latin typeface="Constantia" charset="0"/>
              </a:rPr>
              <a:t>белгілі</a:t>
            </a:r>
            <a:r>
              <a:rPr lang="ru-RU" altLang="ru-RU" sz="2400" b="1" dirty="0">
                <a:solidFill>
                  <a:srgbClr val="C00000"/>
                </a:solidFill>
                <a:latin typeface="Constantia" charset="0"/>
              </a:rPr>
              <a:t> </a:t>
            </a:r>
            <a:r>
              <a:rPr lang="ru-RU" altLang="ru-RU" sz="2400" b="1" dirty="0" err="1">
                <a:solidFill>
                  <a:srgbClr val="C00000"/>
                </a:solidFill>
                <a:latin typeface="Constantia" charset="0"/>
              </a:rPr>
              <a:t>бір</a:t>
            </a:r>
            <a:r>
              <a:rPr lang="ru-RU" altLang="ru-RU" sz="2400" b="1" dirty="0">
                <a:solidFill>
                  <a:srgbClr val="C00000"/>
                </a:solidFill>
                <a:latin typeface="Constantia" charset="0"/>
              </a:rPr>
              <a:t> </a:t>
            </a:r>
            <a:r>
              <a:rPr lang="ru-RU" altLang="ru-RU" sz="2400" b="1" dirty="0" err="1">
                <a:solidFill>
                  <a:srgbClr val="C00000"/>
                </a:solidFill>
                <a:latin typeface="Constantia" charset="0"/>
              </a:rPr>
              <a:t>шеңбері</a:t>
            </a:r>
            <a:r>
              <a:rPr lang="ru-RU" altLang="ru-RU" sz="2400" b="1" dirty="0">
                <a:solidFill>
                  <a:srgbClr val="C00000"/>
                </a:solidFill>
                <a:latin typeface="Constantia" charset="0"/>
              </a:rPr>
              <a:t>.  </a:t>
            </a:r>
            <a:r>
              <a:rPr lang="ru-RU" altLang="ru-RU" sz="2400" b="1" dirty="0" err="1">
                <a:solidFill>
                  <a:srgbClr val="C00000"/>
                </a:solidFill>
                <a:latin typeface="Constantia" charset="0"/>
              </a:rPr>
              <a:t>Анықтамалардан</a:t>
            </a:r>
            <a:r>
              <a:rPr lang="ru-RU" altLang="ru-RU" sz="2400" b="1" dirty="0">
                <a:solidFill>
                  <a:srgbClr val="C00000"/>
                </a:solidFill>
                <a:latin typeface="Constantia" charset="0"/>
              </a:rPr>
              <a:t> </a:t>
            </a:r>
            <a:r>
              <a:rPr lang="ru-RU" altLang="ru-RU" sz="2400" b="1" dirty="0" err="1">
                <a:solidFill>
                  <a:srgbClr val="C00000"/>
                </a:solidFill>
                <a:latin typeface="Constantia" charset="0"/>
              </a:rPr>
              <a:t>көрініп</a:t>
            </a:r>
            <a:r>
              <a:rPr lang="ru-RU" altLang="ru-RU" sz="2400" b="1" dirty="0">
                <a:solidFill>
                  <a:srgbClr val="C00000"/>
                </a:solidFill>
                <a:latin typeface="Constantia" charset="0"/>
              </a:rPr>
              <a:t> </a:t>
            </a:r>
            <a:r>
              <a:rPr lang="ru-RU" altLang="ru-RU" sz="2400" b="1" dirty="0" err="1">
                <a:solidFill>
                  <a:srgbClr val="C00000"/>
                </a:solidFill>
                <a:latin typeface="Constantia" charset="0"/>
              </a:rPr>
              <a:t>тұрғандай</a:t>
            </a:r>
            <a:r>
              <a:rPr lang="ru-RU" altLang="ru-RU" sz="2400" b="1" dirty="0">
                <a:solidFill>
                  <a:srgbClr val="C00000"/>
                </a:solidFill>
                <a:latin typeface="Constantia" charset="0"/>
              </a:rPr>
              <a:t>, </a:t>
            </a:r>
            <a:r>
              <a:rPr lang="ru-RU" altLang="ru-RU" sz="2400" b="1" dirty="0" err="1">
                <a:solidFill>
                  <a:srgbClr val="C00000"/>
                </a:solidFill>
                <a:latin typeface="Constantia" charset="0"/>
              </a:rPr>
              <a:t>танымның</a:t>
            </a:r>
            <a:r>
              <a:rPr lang="ru-RU" altLang="ru-RU" sz="2400" b="1" dirty="0">
                <a:solidFill>
                  <a:srgbClr val="C00000"/>
                </a:solidFill>
                <a:latin typeface="Constantia" charset="0"/>
              </a:rPr>
              <a:t> </a:t>
            </a:r>
            <a:r>
              <a:rPr lang="ru-RU" altLang="ru-RU" sz="2400" b="1" dirty="0" err="1">
                <a:solidFill>
                  <a:srgbClr val="C00000"/>
                </a:solidFill>
                <a:latin typeface="Constantia" charset="0"/>
              </a:rPr>
              <a:t>бір</a:t>
            </a:r>
            <a:r>
              <a:rPr lang="ru-RU" altLang="ru-RU" sz="2400" b="1" dirty="0">
                <a:solidFill>
                  <a:srgbClr val="C00000"/>
                </a:solidFill>
                <a:latin typeface="Constantia" charset="0"/>
              </a:rPr>
              <a:t> </a:t>
            </a:r>
            <a:r>
              <a:rPr lang="ru-RU" altLang="ru-RU" sz="2400" b="1" dirty="0" err="1">
                <a:solidFill>
                  <a:srgbClr val="C00000"/>
                </a:solidFill>
                <a:latin typeface="Constantia" charset="0"/>
              </a:rPr>
              <a:t>объектісі</a:t>
            </a:r>
            <a:r>
              <a:rPr lang="ru-RU" altLang="ru-RU" sz="2400" b="1" dirty="0">
                <a:solidFill>
                  <a:srgbClr val="C00000"/>
                </a:solidFill>
                <a:latin typeface="Constantia" charset="0"/>
              </a:rPr>
              <a:t> </a:t>
            </a:r>
            <a:r>
              <a:rPr lang="ru-RU" altLang="ru-RU" sz="2400" b="1" dirty="0" err="1">
                <a:solidFill>
                  <a:srgbClr val="C00000"/>
                </a:solidFill>
                <a:latin typeface="Constantia" charset="0"/>
              </a:rPr>
              <a:t>әртүрлі</a:t>
            </a:r>
            <a:r>
              <a:rPr lang="ru-RU" altLang="ru-RU" sz="2400" b="1" dirty="0">
                <a:solidFill>
                  <a:srgbClr val="C00000"/>
                </a:solidFill>
                <a:latin typeface="Constantia" charset="0"/>
              </a:rPr>
              <a:t> </a:t>
            </a:r>
            <a:r>
              <a:rPr lang="ru-RU" altLang="ru-RU" sz="2400" b="1" dirty="0" err="1">
                <a:solidFill>
                  <a:srgbClr val="C00000"/>
                </a:solidFill>
                <a:latin typeface="Constantia" charset="0"/>
              </a:rPr>
              <a:t>танымдық</a:t>
            </a:r>
            <a:r>
              <a:rPr lang="ru-RU" altLang="ru-RU" sz="2400" b="1" dirty="0">
                <a:solidFill>
                  <a:srgbClr val="C00000"/>
                </a:solidFill>
                <a:latin typeface="Constantia" charset="0"/>
              </a:rPr>
              <a:t> </a:t>
            </a:r>
            <a:r>
              <a:rPr lang="ru-RU" altLang="ru-RU" sz="2400" b="1" dirty="0" err="1">
                <a:solidFill>
                  <a:srgbClr val="C00000"/>
                </a:solidFill>
                <a:latin typeface="Constantia" charset="0"/>
              </a:rPr>
              <a:t>пәндердің</a:t>
            </a:r>
            <a:r>
              <a:rPr lang="ru-RU" altLang="ru-RU" sz="2400" b="1" dirty="0">
                <a:solidFill>
                  <a:srgbClr val="C00000"/>
                </a:solidFill>
                <a:latin typeface="Constantia" charset="0"/>
              </a:rPr>
              <a:t> </a:t>
            </a:r>
            <a:r>
              <a:rPr lang="ru-RU" altLang="ru-RU" sz="2400" b="1" dirty="0" err="1">
                <a:solidFill>
                  <a:srgbClr val="C00000"/>
                </a:solidFill>
                <a:latin typeface="Constantia" charset="0"/>
              </a:rPr>
              <a:t>пәні</a:t>
            </a:r>
            <a:r>
              <a:rPr lang="ru-RU" altLang="ru-RU" sz="2400" b="1" dirty="0">
                <a:solidFill>
                  <a:srgbClr val="C00000"/>
                </a:solidFill>
                <a:latin typeface="Constantia" charset="0"/>
              </a:rPr>
              <a:t> </a:t>
            </a:r>
            <a:r>
              <a:rPr lang="ru-RU" altLang="ru-RU" sz="2400" b="1" dirty="0" err="1">
                <a:solidFill>
                  <a:srgbClr val="C00000"/>
                </a:solidFill>
                <a:latin typeface="Constantia" charset="0"/>
              </a:rPr>
              <a:t>болуы</a:t>
            </a:r>
            <a:r>
              <a:rPr lang="ru-RU" altLang="ru-RU" sz="2400" b="1" dirty="0">
                <a:solidFill>
                  <a:srgbClr val="C00000"/>
                </a:solidFill>
                <a:latin typeface="Constantia" charset="0"/>
              </a:rPr>
              <a:t> </a:t>
            </a:r>
            <a:r>
              <a:rPr lang="ru-RU" altLang="ru-RU" sz="2400" b="1" dirty="0" err="1">
                <a:solidFill>
                  <a:srgbClr val="C00000"/>
                </a:solidFill>
                <a:latin typeface="Constantia" charset="0"/>
              </a:rPr>
              <a:t>мүмкін</a:t>
            </a:r>
            <a:r>
              <a:rPr lang="ru-RU" altLang="ru-RU" sz="2400" b="1" dirty="0">
                <a:solidFill>
                  <a:srgbClr val="C00000"/>
                </a:solidFill>
                <a:latin typeface="Constantia" charset="0"/>
              </a:rPr>
              <a:t>. </a:t>
            </a:r>
            <a:r>
              <a:rPr lang="ru-RU" altLang="ru-RU" sz="2400" b="1" dirty="0" err="1">
                <a:solidFill>
                  <a:srgbClr val="C00000"/>
                </a:solidFill>
                <a:latin typeface="Constantia" charset="0"/>
              </a:rPr>
              <a:t>Таным</a:t>
            </a:r>
            <a:r>
              <a:rPr lang="ru-RU" altLang="ru-RU" sz="2400" b="1" dirty="0">
                <a:solidFill>
                  <a:srgbClr val="C00000"/>
                </a:solidFill>
                <a:latin typeface="Constantia" charset="0"/>
              </a:rPr>
              <a:t> </a:t>
            </a:r>
            <a:r>
              <a:rPr lang="ru-RU" altLang="ru-RU" sz="2400" b="1" dirty="0" err="1">
                <a:solidFill>
                  <a:srgbClr val="C00000"/>
                </a:solidFill>
                <a:latin typeface="Constantia" charset="0"/>
              </a:rPr>
              <a:t>пәні-идеалданған</a:t>
            </a:r>
            <a:r>
              <a:rPr lang="ru-RU" altLang="ru-RU" sz="2400" b="1" dirty="0">
                <a:solidFill>
                  <a:srgbClr val="C00000"/>
                </a:solidFill>
                <a:latin typeface="Constantia" charset="0"/>
              </a:rPr>
              <a:t> объект. Объект </a:t>
            </a:r>
            <a:r>
              <a:rPr lang="ru-RU" altLang="ru-RU" sz="2400" b="1" dirty="0" err="1">
                <a:solidFill>
                  <a:srgbClr val="C00000"/>
                </a:solidFill>
                <a:latin typeface="Constantia" charset="0"/>
              </a:rPr>
              <a:t>оның</a:t>
            </a:r>
            <a:r>
              <a:rPr lang="ru-RU" altLang="ru-RU" sz="2400" b="1" dirty="0">
                <a:solidFill>
                  <a:srgbClr val="C00000"/>
                </a:solidFill>
                <a:latin typeface="Constantia" charset="0"/>
              </a:rPr>
              <a:t> </a:t>
            </a:r>
            <a:r>
              <a:rPr lang="ru-RU" altLang="ru-RU" sz="2400" b="1" dirty="0" err="1">
                <a:solidFill>
                  <a:srgbClr val="C00000"/>
                </a:solidFill>
                <a:latin typeface="Constantia" charset="0"/>
              </a:rPr>
              <a:t>күрделілігі</a:t>
            </a:r>
            <a:r>
              <a:rPr lang="ru-RU" altLang="ru-RU" sz="2400" b="1" dirty="0">
                <a:solidFill>
                  <a:srgbClr val="C00000"/>
                </a:solidFill>
                <a:latin typeface="Constantia" charset="0"/>
              </a:rPr>
              <a:t> мен </a:t>
            </a:r>
            <a:r>
              <a:rPr lang="ru-RU" altLang="ru-RU" sz="2400" b="1" dirty="0" err="1">
                <a:solidFill>
                  <a:srgbClr val="C00000"/>
                </a:solidFill>
                <a:latin typeface="Constantia" charset="0"/>
              </a:rPr>
              <a:t>алуан</a:t>
            </a:r>
            <a:r>
              <a:rPr lang="ru-RU" altLang="ru-RU" sz="2400" b="1" dirty="0">
                <a:solidFill>
                  <a:srgbClr val="C00000"/>
                </a:solidFill>
                <a:latin typeface="Constantia" charset="0"/>
              </a:rPr>
              <a:t> </a:t>
            </a:r>
            <a:r>
              <a:rPr lang="ru-RU" altLang="ru-RU" sz="2400" b="1" dirty="0" err="1">
                <a:solidFill>
                  <a:srgbClr val="C00000"/>
                </a:solidFill>
                <a:latin typeface="Constantia" charset="0"/>
              </a:rPr>
              <a:t>түрлілігі-субъектінің</a:t>
            </a:r>
            <a:r>
              <a:rPr lang="ru-RU" altLang="ru-RU" sz="2400" b="1" dirty="0">
                <a:solidFill>
                  <a:srgbClr val="C00000"/>
                </a:solidFill>
                <a:latin typeface="Constantia" charset="0"/>
              </a:rPr>
              <a:t> </a:t>
            </a:r>
            <a:r>
              <a:rPr lang="ru-RU" altLang="ru-RU" sz="2400" b="1" dirty="0" err="1">
                <a:solidFill>
                  <a:srgbClr val="C00000"/>
                </a:solidFill>
                <a:latin typeface="Constantia" charset="0"/>
              </a:rPr>
              <a:t>танымдық</a:t>
            </a:r>
            <a:r>
              <a:rPr lang="ru-RU" altLang="ru-RU" sz="2400" b="1" dirty="0">
                <a:solidFill>
                  <a:srgbClr val="C00000"/>
                </a:solidFill>
                <a:latin typeface="Constantia" charset="0"/>
              </a:rPr>
              <a:t> </a:t>
            </a:r>
            <a:r>
              <a:rPr lang="ru-RU" altLang="ru-RU" sz="2400" b="1" dirty="0" err="1">
                <a:solidFill>
                  <a:srgbClr val="C00000"/>
                </a:solidFill>
                <a:latin typeface="Constantia" charset="0"/>
              </a:rPr>
              <a:t>белсенділігінің</a:t>
            </a:r>
            <a:r>
              <a:rPr lang="ru-RU" altLang="ru-RU" sz="2400" b="1" dirty="0">
                <a:solidFill>
                  <a:srgbClr val="C00000"/>
                </a:solidFill>
                <a:latin typeface="Constantia" charset="0"/>
              </a:rPr>
              <a:t> </a:t>
            </a:r>
            <a:r>
              <a:rPr lang="ru-RU" altLang="ru-RU" sz="2400" b="1" dirty="0" err="1">
                <a:solidFill>
                  <a:srgbClr val="C00000"/>
                </a:solidFill>
                <a:latin typeface="Constantia" charset="0"/>
              </a:rPr>
              <a:t>алғышарты</a:t>
            </a:r>
            <a:r>
              <a:rPr lang="ru-RU" altLang="ru-RU" sz="2400" b="1" dirty="0">
                <a:solidFill>
                  <a:srgbClr val="C00000"/>
                </a:solidFill>
                <a:latin typeface="Constantia" charset="0"/>
              </a:rPr>
              <a:t>, </a:t>
            </a:r>
            <a:r>
              <a:rPr lang="ru-RU" altLang="ru-RU" sz="2400" b="1" dirty="0" err="1">
                <a:solidFill>
                  <a:srgbClr val="C00000"/>
                </a:solidFill>
                <a:latin typeface="Constantia" charset="0"/>
              </a:rPr>
              <a:t>таным</a:t>
            </a:r>
            <a:r>
              <a:rPr lang="ru-RU" altLang="ru-RU" sz="2400" b="1" dirty="0">
                <a:solidFill>
                  <a:srgbClr val="C00000"/>
                </a:solidFill>
                <a:latin typeface="Constantia" charset="0"/>
              </a:rPr>
              <a:t> </a:t>
            </a:r>
            <a:r>
              <a:rPr lang="ru-RU" altLang="ru-RU" sz="2400" b="1" dirty="0" err="1">
                <a:solidFill>
                  <a:srgbClr val="C00000"/>
                </a:solidFill>
                <a:latin typeface="Constantia" charset="0"/>
              </a:rPr>
              <a:t>процесінің</a:t>
            </a:r>
            <a:r>
              <a:rPr lang="ru-RU" altLang="ru-RU" sz="2400" b="1" dirty="0">
                <a:solidFill>
                  <a:srgbClr val="C00000"/>
                </a:solidFill>
                <a:latin typeface="Constantia" charset="0"/>
              </a:rPr>
              <a:t> </a:t>
            </a:r>
            <a:r>
              <a:rPr lang="ru-RU" altLang="ru-RU" sz="2400" b="1" dirty="0" err="1">
                <a:solidFill>
                  <a:srgbClr val="C00000"/>
                </a:solidFill>
                <a:latin typeface="Constantia" charset="0"/>
              </a:rPr>
              <a:t>құндылықты</a:t>
            </a:r>
            <a:r>
              <a:rPr lang="ru-RU" altLang="ru-RU" sz="2400" b="1" dirty="0">
                <a:solidFill>
                  <a:srgbClr val="C00000"/>
                </a:solidFill>
                <a:latin typeface="Constantia" charset="0"/>
              </a:rPr>
              <a:t> </a:t>
            </a:r>
            <a:r>
              <a:rPr lang="ru-RU" altLang="ru-RU" sz="2400" b="1" dirty="0" err="1">
                <a:solidFill>
                  <a:srgbClr val="C00000"/>
                </a:solidFill>
                <a:latin typeface="Constantia" charset="0"/>
              </a:rPr>
              <a:t>бағдарлаудан</a:t>
            </a:r>
            <a:r>
              <a:rPr lang="ru-RU" altLang="ru-RU" sz="2400" b="1" dirty="0">
                <a:solidFill>
                  <a:srgbClr val="C00000"/>
                </a:solidFill>
                <a:latin typeface="Constantia" charset="0"/>
              </a:rPr>
              <a:t> </a:t>
            </a:r>
            <a:r>
              <a:rPr lang="ru-RU" altLang="ru-RU" sz="2400" b="1" dirty="0" err="1">
                <a:solidFill>
                  <a:srgbClr val="C00000"/>
                </a:solidFill>
                <a:latin typeface="Constantia" charset="0"/>
              </a:rPr>
              <a:t>және</a:t>
            </a:r>
            <a:r>
              <a:rPr lang="ru-RU" altLang="ru-RU" sz="2400" b="1" dirty="0">
                <a:solidFill>
                  <a:srgbClr val="C00000"/>
                </a:solidFill>
                <a:latin typeface="Constantia" charset="0"/>
              </a:rPr>
              <a:t> </a:t>
            </a:r>
            <a:r>
              <a:rPr lang="ru-RU" altLang="ru-RU" sz="2400" b="1" dirty="0" err="1">
                <a:solidFill>
                  <a:srgbClr val="C00000"/>
                </a:solidFill>
                <a:latin typeface="Constantia" charset="0"/>
              </a:rPr>
              <a:t>субъектінің</a:t>
            </a:r>
            <a:r>
              <a:rPr lang="ru-RU" altLang="ru-RU" sz="2400" b="1" dirty="0">
                <a:solidFill>
                  <a:srgbClr val="C00000"/>
                </a:solidFill>
                <a:latin typeface="Constantia" charset="0"/>
              </a:rPr>
              <a:t> </a:t>
            </a:r>
            <a:r>
              <a:rPr lang="ru-RU" altLang="ru-RU" sz="2400" b="1" dirty="0" err="1">
                <a:solidFill>
                  <a:srgbClr val="C00000"/>
                </a:solidFill>
                <a:latin typeface="Constantia" charset="0"/>
              </a:rPr>
              <a:t>көп</a:t>
            </a:r>
            <a:r>
              <a:rPr lang="ru-RU" altLang="ru-RU" sz="2400" b="1" dirty="0">
                <a:solidFill>
                  <a:srgbClr val="C00000"/>
                </a:solidFill>
                <a:latin typeface="Constantia" charset="0"/>
              </a:rPr>
              <a:t> </a:t>
            </a:r>
            <a:r>
              <a:rPr lang="ru-RU" altLang="ru-RU" sz="2400" b="1" dirty="0" err="1">
                <a:solidFill>
                  <a:srgbClr val="C00000"/>
                </a:solidFill>
                <a:latin typeface="Constantia" charset="0"/>
              </a:rPr>
              <a:t>өлшемділігіне</a:t>
            </a:r>
            <a:r>
              <a:rPr lang="ru-RU" altLang="ru-RU" sz="2400" b="1" dirty="0">
                <a:solidFill>
                  <a:srgbClr val="C00000"/>
                </a:solidFill>
                <a:latin typeface="Constantia" charset="0"/>
              </a:rPr>
              <a:t> </a:t>
            </a:r>
            <a:r>
              <a:rPr lang="ru-RU" altLang="ru-RU" sz="2400" b="1" dirty="0" err="1">
                <a:solidFill>
                  <a:srgbClr val="C00000"/>
                </a:solidFill>
                <a:latin typeface="Constantia" charset="0"/>
              </a:rPr>
              <a:t>тәуелділігі</a:t>
            </a:r>
            <a:r>
              <a:rPr lang="ru-RU" altLang="ru-RU" sz="2400" b="1" dirty="0">
                <a:solidFill>
                  <a:srgbClr val="C00000"/>
                </a:solidFill>
                <a:latin typeface="Constantia" charset="0"/>
              </a:rPr>
              <a:t> </a:t>
            </a:r>
            <a:r>
              <a:rPr lang="ru-RU" altLang="ru-RU" sz="2400" b="1" dirty="0" err="1">
                <a:solidFill>
                  <a:srgbClr val="C00000"/>
                </a:solidFill>
                <a:latin typeface="Constantia" charset="0"/>
              </a:rPr>
              <a:t>танымға</a:t>
            </a:r>
            <a:r>
              <a:rPr lang="ru-RU" altLang="ru-RU" sz="2400" b="1" dirty="0">
                <a:solidFill>
                  <a:srgbClr val="C00000"/>
                </a:solidFill>
                <a:latin typeface="Constantia" charset="0"/>
              </a:rPr>
              <a:t> </a:t>
            </a:r>
            <a:r>
              <a:rPr lang="ru-RU" altLang="ru-RU" sz="2400" b="1" dirty="0" err="1">
                <a:solidFill>
                  <a:srgbClr val="C00000"/>
                </a:solidFill>
                <a:latin typeface="Constantia" charset="0"/>
              </a:rPr>
              <a:t>ашық</a:t>
            </a:r>
            <a:r>
              <a:rPr lang="ru-RU" altLang="ru-RU" sz="2400" b="1" dirty="0">
                <a:solidFill>
                  <a:srgbClr val="C00000"/>
                </a:solidFill>
                <a:latin typeface="Constantia" charset="0"/>
              </a:rPr>
              <a:t>, </a:t>
            </a:r>
            <a:r>
              <a:rPr lang="ru-RU" altLang="ru-RU" sz="2400" b="1" dirty="0" err="1">
                <a:solidFill>
                  <a:srgbClr val="C00000"/>
                </a:solidFill>
                <a:latin typeface="Constantia" charset="0"/>
              </a:rPr>
              <a:t>аяқталмаған</a:t>
            </a:r>
            <a:r>
              <a:rPr lang="ru-RU" altLang="ru-RU" sz="2400" b="1" dirty="0">
                <a:solidFill>
                  <a:srgbClr val="C00000"/>
                </a:solidFill>
                <a:latin typeface="Constantia" charset="0"/>
              </a:rPr>
              <a:t> </a:t>
            </a:r>
            <a:r>
              <a:rPr lang="ru-RU" altLang="ru-RU" sz="2400" b="1" dirty="0" err="1">
                <a:solidFill>
                  <a:srgbClr val="C00000"/>
                </a:solidFill>
                <a:latin typeface="Constantia" charset="0"/>
              </a:rPr>
              <a:t>сипат</a:t>
            </a:r>
            <a:r>
              <a:rPr lang="ru-RU" altLang="ru-RU" sz="2400" b="1" dirty="0">
                <a:solidFill>
                  <a:srgbClr val="C00000"/>
                </a:solidFill>
                <a:latin typeface="Constantia" charset="0"/>
              </a:rPr>
              <a:t> </a:t>
            </a:r>
            <a:r>
              <a:rPr lang="ru-RU" altLang="ru-RU" sz="2400" b="1" dirty="0" err="1">
                <a:solidFill>
                  <a:srgbClr val="C00000"/>
                </a:solidFill>
                <a:latin typeface="Constantia" charset="0"/>
              </a:rPr>
              <a:t>береді</a:t>
            </a:r>
            <a:r>
              <a:rPr lang="ru-RU" altLang="ru-RU" sz="2400" b="1" dirty="0">
                <a:solidFill>
                  <a:srgbClr val="C00000"/>
                </a:solidFill>
                <a:latin typeface="Constantia"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7" name="Text Box 1"/>
          <p:cNvSpPr txBox="1">
            <a:spLocks noChangeArrowheads="1"/>
          </p:cNvSpPr>
          <p:nvPr/>
        </p:nvSpPr>
        <p:spPr bwMode="auto">
          <a:xfrm>
            <a:off x="838200" y="317500"/>
            <a:ext cx="8412163"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16388" name="Rectangle 2"/>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16390" name="Text Box 4"/>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9pPr>
          </a:lstStyle>
          <a:p>
            <a:pPr algn="r" eaLnBrk="1" hangingPunct="1">
              <a:spcBef>
                <a:spcPts val="650"/>
              </a:spcBef>
              <a:buSzPct val="100000"/>
            </a:pPr>
            <a:r>
              <a:rPr lang="kk-KZ" altLang="ru-RU" sz="1600" b="1">
                <a:solidFill>
                  <a:srgbClr val="000000"/>
                </a:solidFill>
                <a:latin typeface="Constantia" charset="0"/>
              </a:rPr>
              <a:t>Психология</a:t>
            </a:r>
          </a:p>
          <a:p>
            <a:pPr algn="r" eaLnBrk="1" hangingPunct="1">
              <a:spcBef>
                <a:spcPts val="650"/>
              </a:spcBef>
              <a:buSzPct val="100000"/>
            </a:pPr>
            <a:r>
              <a:rPr lang="kk-KZ" altLang="ru-RU" sz="1600" b="1">
                <a:solidFill>
                  <a:srgbClr val="000000"/>
                </a:solidFill>
                <a:latin typeface="Constantia" charset="0"/>
              </a:rPr>
              <a:t> ғылымдарының </a:t>
            </a:r>
          </a:p>
          <a:p>
            <a:pPr algn="r" eaLnBrk="1" hangingPunct="1">
              <a:spcBef>
                <a:spcPts val="650"/>
              </a:spcBef>
              <a:buSzPct val="100000"/>
            </a:pPr>
            <a:r>
              <a:rPr lang="kk-KZ" altLang="ru-RU" sz="1600" b="1">
                <a:solidFill>
                  <a:srgbClr val="000000"/>
                </a:solidFill>
                <a:latin typeface="Constantia" charset="0"/>
              </a:rPr>
              <a:t>докторы, профессор</a:t>
            </a:r>
          </a:p>
          <a:p>
            <a:pPr algn="r" eaLnBrk="1" hangingPunct="1">
              <a:spcBef>
                <a:spcPts val="650"/>
              </a:spcBef>
              <a:buSzPct val="100000"/>
            </a:pPr>
            <a:r>
              <a:rPr lang="kk-KZ" altLang="ru-RU" sz="1600" b="1">
                <a:solidFill>
                  <a:srgbClr val="000000"/>
                </a:solidFill>
                <a:latin typeface="Constantia" charset="0"/>
              </a:rPr>
              <a:t>Н.Қ.Тоқсанбаева.</a:t>
            </a:r>
          </a:p>
        </p:txBody>
      </p:sp>
      <p:sp>
        <p:nvSpPr>
          <p:cNvPr id="16391" name="Text Box 5"/>
          <p:cNvSpPr txBox="1">
            <a:spLocks noChangeArrowheads="1"/>
          </p:cNvSpPr>
          <p:nvPr/>
        </p:nvSpPr>
        <p:spPr bwMode="auto">
          <a:xfrm>
            <a:off x="9250363" y="979488"/>
            <a:ext cx="2355850" cy="505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9pPr>
          </a:lstStyle>
          <a:p>
            <a:pPr algn="ctr" eaLnBrk="1" hangingPunct="1">
              <a:buSzPct val="100000"/>
            </a:pPr>
            <a:r>
              <a:rPr lang="kk-KZ" altLang="ru-RU" sz="2400" i="1">
                <a:solidFill>
                  <a:srgbClr val="FF0000"/>
                </a:solidFill>
                <a:latin typeface="Cambria" charset="0"/>
              </a:rPr>
              <a:t> </a:t>
            </a:r>
          </a:p>
        </p:txBody>
      </p:sp>
      <p:sp>
        <p:nvSpPr>
          <p:cNvPr id="16392" name="Text Box 6"/>
          <p:cNvSpPr txBox="1">
            <a:spLocks noChangeArrowheads="1"/>
          </p:cNvSpPr>
          <p:nvPr/>
        </p:nvSpPr>
        <p:spPr bwMode="auto">
          <a:xfrm>
            <a:off x="2255351" y="276225"/>
            <a:ext cx="5888037" cy="658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9pPr>
          </a:lstStyle>
          <a:p>
            <a:pPr algn="ctr">
              <a:buSzPct val="100000"/>
            </a:pPr>
            <a:endParaRPr lang="ru-RU" altLang="ru-RU" sz="2400" b="1" dirty="0" smtClean="0">
              <a:solidFill>
                <a:srgbClr val="000000"/>
              </a:solidFill>
              <a:latin typeface="Times New Roman" charset="0"/>
            </a:endParaRPr>
          </a:p>
          <a:p>
            <a:pPr algn="ctr">
              <a:buSzPct val="100000"/>
            </a:pPr>
            <a:endParaRPr lang="ru-RU" altLang="ru-RU" sz="2400" b="1" dirty="0">
              <a:solidFill>
                <a:srgbClr val="000000"/>
              </a:solidFill>
              <a:latin typeface="Times New Roman" charset="0"/>
            </a:endParaRPr>
          </a:p>
          <a:p>
            <a:pPr algn="ctr">
              <a:buSzPct val="100000"/>
            </a:pPr>
            <a:r>
              <a:rPr lang="ru-RU" altLang="ru-RU" sz="2400" b="1" dirty="0" smtClean="0">
                <a:solidFill>
                  <a:srgbClr val="000000"/>
                </a:solidFill>
                <a:latin typeface="Times New Roman" charset="0"/>
              </a:rPr>
              <a:t>Г</a:t>
            </a:r>
            <a:r>
              <a:rPr lang="ru-RU" altLang="ru-RU" sz="2400" b="1" dirty="0">
                <a:solidFill>
                  <a:srgbClr val="000000"/>
                </a:solidFill>
                <a:latin typeface="Times New Roman" charset="0"/>
              </a:rPr>
              <a:t>. Г. Майоров </a:t>
            </a:r>
            <a:r>
              <a:rPr lang="ru-RU" altLang="ru-RU" sz="2400" b="1" dirty="0" err="1">
                <a:solidFill>
                  <a:srgbClr val="000000"/>
                </a:solidFill>
                <a:latin typeface="Times New Roman" charset="0"/>
              </a:rPr>
              <a:t>идеализмінің</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нақты</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субъективизмі</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туралы</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былай</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жазады</a:t>
            </a:r>
            <a:r>
              <a:rPr lang="ru-RU" altLang="ru-RU" sz="2400" b="1" dirty="0">
                <a:solidFill>
                  <a:srgbClr val="000000"/>
                </a:solidFill>
                <a:latin typeface="Times New Roman" charset="0"/>
              </a:rPr>
              <a:t>: </a:t>
            </a:r>
            <a:endParaRPr lang="ru-RU" altLang="ru-RU" sz="2400" b="1" dirty="0" smtClean="0">
              <a:solidFill>
                <a:srgbClr val="000000"/>
              </a:solidFill>
              <a:latin typeface="Times New Roman" charset="0"/>
            </a:endParaRPr>
          </a:p>
          <a:p>
            <a:pPr algn="ctr">
              <a:buSzPct val="100000"/>
            </a:pPr>
            <a:endParaRPr lang="ru-RU" altLang="ru-RU" sz="2400" b="1" dirty="0">
              <a:solidFill>
                <a:srgbClr val="000000"/>
              </a:solidFill>
              <a:latin typeface="Times New Roman" charset="0"/>
            </a:endParaRPr>
          </a:p>
          <a:p>
            <a:pPr algn="ctr">
              <a:buSzPct val="100000"/>
            </a:pPr>
            <a:r>
              <a:rPr lang="ru-RU" altLang="ru-RU" sz="2400" b="1" dirty="0" smtClean="0">
                <a:solidFill>
                  <a:srgbClr val="000000"/>
                </a:solidFill>
                <a:latin typeface="Times New Roman" charset="0"/>
              </a:rPr>
              <a:t>"</a:t>
            </a:r>
            <a:r>
              <a:rPr lang="ru-RU" altLang="ru-RU" sz="2400" b="1" dirty="0">
                <a:solidFill>
                  <a:srgbClr val="000000"/>
                </a:solidFill>
                <a:latin typeface="Times New Roman" charset="0"/>
              </a:rPr>
              <a:t>Лейбница </a:t>
            </a:r>
            <a:r>
              <a:rPr lang="ru-RU" altLang="ru-RU" sz="2400" b="1" dirty="0" err="1">
                <a:solidFill>
                  <a:srgbClr val="000000"/>
                </a:solidFill>
                <a:latin typeface="Times New Roman" charset="0"/>
              </a:rPr>
              <a:t>идеализмі</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мәні</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және</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кез</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келген</a:t>
            </a:r>
            <a:r>
              <a:rPr lang="ru-RU" altLang="ru-RU" sz="2400" b="1" dirty="0">
                <a:solidFill>
                  <a:srgbClr val="000000"/>
                </a:solidFill>
                <a:latin typeface="Times New Roman" charset="0"/>
              </a:rPr>
              <a:t> идеализм </a:t>
            </a:r>
            <a:r>
              <a:rPr lang="ru-RU" altLang="ru-RU" sz="2400" b="1" dirty="0" err="1">
                <a:solidFill>
                  <a:srgbClr val="000000"/>
                </a:solidFill>
                <a:latin typeface="Times New Roman" charset="0"/>
              </a:rPr>
              <a:t>ретінде</a:t>
            </a:r>
            <a:r>
              <a:rPr lang="ru-RU" altLang="ru-RU" sz="2400" b="1" dirty="0">
                <a:solidFill>
                  <a:srgbClr val="000000"/>
                </a:solidFill>
                <a:latin typeface="Times New Roman" charset="0"/>
              </a:rPr>
              <a:t> субъект </a:t>
            </a:r>
            <a:r>
              <a:rPr lang="ru-RU" altLang="ru-RU" sz="2400" b="1" dirty="0" err="1">
                <a:solidFill>
                  <a:srgbClr val="000000"/>
                </a:solidFill>
                <a:latin typeface="Times New Roman" charset="0"/>
              </a:rPr>
              <a:t>объектінің</a:t>
            </a:r>
            <a:r>
              <a:rPr lang="ru-RU" altLang="ru-RU" sz="2400" b="1" dirty="0">
                <a:solidFill>
                  <a:srgbClr val="000000"/>
                </a:solidFill>
                <a:latin typeface="Times New Roman" charset="0"/>
              </a:rPr>
              <a:t> бай </a:t>
            </a:r>
            <a:r>
              <a:rPr lang="ru-RU" altLang="ru-RU" sz="2400" b="1" dirty="0" err="1">
                <a:solidFill>
                  <a:srgbClr val="000000"/>
                </a:solidFill>
                <a:latin typeface="Times New Roman" charset="0"/>
              </a:rPr>
              <a:t>екендігіне</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оның</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нанымымен</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байланысты</a:t>
            </a:r>
            <a:r>
              <a:rPr lang="ru-RU" altLang="ru-RU" sz="2400" b="1" dirty="0">
                <a:solidFill>
                  <a:srgbClr val="000000"/>
                </a:solidFill>
                <a:latin typeface="Times New Roman" charset="0"/>
              </a:rPr>
              <a:t>. Философ </a:t>
            </a:r>
            <a:r>
              <a:rPr lang="ru-RU" altLang="ru-RU" sz="2400" b="1" dirty="0" err="1">
                <a:solidFill>
                  <a:srgbClr val="000000"/>
                </a:solidFill>
                <a:latin typeface="Times New Roman" charset="0"/>
              </a:rPr>
              <a:t>адамның</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жаны</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ішкі</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үрдістерді</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қабылдайды"деп</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жүйелі</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түрде</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атап</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көрсетеді</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Сондықтан</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ол</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объектінің</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қасиеттері</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субъектіден</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шығарылуы</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тиіс</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Өзі</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туралы</a:t>
            </a:r>
            <a:r>
              <a:rPr lang="ru-RU" altLang="ru-RU" sz="2400" b="1" dirty="0">
                <a:solidFill>
                  <a:srgbClr val="000000"/>
                </a:solidFill>
                <a:latin typeface="Times New Roman" charset="0"/>
              </a:rPr>
              <a:t> ой, </a:t>
            </a:r>
            <a:r>
              <a:rPr lang="ru-RU" altLang="ru-RU" sz="2400" b="1" dirty="0" err="1">
                <a:solidFill>
                  <a:srgbClr val="000000"/>
                </a:solidFill>
                <a:latin typeface="Times New Roman" charset="0"/>
              </a:rPr>
              <a:t>біз</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болмыс</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туралы</a:t>
            </a:r>
            <a:r>
              <a:rPr lang="ru-RU" altLang="ru-RU" sz="2400" b="1" dirty="0">
                <a:solidFill>
                  <a:srgbClr val="000000"/>
                </a:solidFill>
                <a:latin typeface="Times New Roman" charset="0"/>
              </a:rPr>
              <a:t>, субстанция </a:t>
            </a:r>
            <a:r>
              <a:rPr lang="ru-RU" altLang="ru-RU" sz="2400" b="1" dirty="0" err="1">
                <a:solidFill>
                  <a:srgbClr val="000000"/>
                </a:solidFill>
                <a:latin typeface="Times New Roman" charset="0"/>
              </a:rPr>
              <a:t>туралы</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қарапайым</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және</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күрделі</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қоғамдық</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емес</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және</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Құдай</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туралы</a:t>
            </a:r>
            <a:r>
              <a:rPr lang="ru-RU" altLang="ru-RU" sz="2400" b="1" dirty="0">
                <a:solidFill>
                  <a:srgbClr val="000000"/>
                </a:solidFill>
                <a:latin typeface="Times New Roman" charset="0"/>
              </a:rPr>
              <a:t> </a:t>
            </a:r>
            <a:r>
              <a:rPr lang="ru-RU" altLang="ru-RU" sz="2400" b="1" dirty="0" err="1">
                <a:solidFill>
                  <a:srgbClr val="000000"/>
                </a:solidFill>
                <a:latin typeface="Times New Roman" charset="0"/>
              </a:rPr>
              <a:t>ойлаймыз</a:t>
            </a:r>
            <a:r>
              <a:rPr lang="ru-RU" altLang="ru-RU" sz="2400" b="1" dirty="0" smtClean="0">
                <a:solidFill>
                  <a:srgbClr val="000000"/>
                </a:solidFill>
                <a:latin typeface="Times New Roman" charset="0"/>
              </a:rPr>
              <a:t>...».</a:t>
            </a:r>
            <a:endParaRPr lang="ru-RU" altLang="ru-RU" sz="2000" b="1" dirty="0">
              <a:solidFill>
                <a:srgbClr val="7030A0"/>
              </a:solidFill>
              <a:latin typeface="Times New Roman" charset="0"/>
            </a:endParaRPr>
          </a:p>
        </p:txBody>
      </p:sp>
      <p:sp>
        <p:nvSpPr>
          <p:cNvPr id="16396" name="TextBox 3"/>
          <p:cNvSpPr txBox="1">
            <a:spLocks noChangeArrowheads="1"/>
          </p:cNvSpPr>
          <p:nvPr/>
        </p:nvSpPr>
        <p:spPr bwMode="auto">
          <a:xfrm>
            <a:off x="325438" y="5837238"/>
            <a:ext cx="22367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charset="0"/>
              <a:buNone/>
            </a:pPr>
            <a:r>
              <a:rPr lang="kk-KZ" altLang="ru-RU" sz="2000" b="1"/>
              <a:t>В.И.Вернадский</a:t>
            </a:r>
            <a:endParaRPr lang="ru-RU" altLang="ru-RU" sz="2000" b="1"/>
          </a:p>
        </p:txBody>
      </p:sp>
      <p:sp>
        <p:nvSpPr>
          <p:cNvPr id="4" name="TextBox 3"/>
          <p:cNvSpPr txBox="1"/>
          <p:nvPr/>
        </p:nvSpPr>
        <p:spPr>
          <a:xfrm>
            <a:off x="9813694" y="3147011"/>
            <a:ext cx="1603837" cy="369332"/>
          </a:xfrm>
          <a:prstGeom prst="rect">
            <a:avLst/>
          </a:prstGeom>
          <a:noFill/>
        </p:spPr>
        <p:txBody>
          <a:bodyPr wrap="none" rtlCol="0">
            <a:spAutoFit/>
          </a:bodyPr>
          <a:lstStyle/>
          <a:p>
            <a:r>
              <a:rPr lang="ru-RU" altLang="ru-RU" b="1" dirty="0">
                <a:solidFill>
                  <a:srgbClr val="000000"/>
                </a:solidFill>
                <a:latin typeface="Times New Roman" charset="0"/>
              </a:rPr>
              <a:t>Г. Г. Майоров</a:t>
            </a:r>
            <a:endParaRPr lang="ru-RU" dirty="0"/>
          </a:p>
        </p:txBody>
      </p:sp>
      <p:pic>
        <p:nvPicPr>
          <p:cNvPr id="5" name="Изображение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250363" y="529449"/>
            <a:ext cx="2311399" cy="248203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838200" y="317500"/>
            <a:ext cx="8412163"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17411" name="Rectangle 2"/>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17412" name="Text Box 3"/>
          <p:cNvSpPr txBox="1">
            <a:spLocks noChangeArrowheads="1"/>
          </p:cNvSpPr>
          <p:nvPr/>
        </p:nvSpPr>
        <p:spPr bwMode="auto">
          <a:xfrm>
            <a:off x="69850" y="1517650"/>
            <a:ext cx="12161838"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9pPr>
          </a:lstStyle>
          <a:p>
            <a:pPr eaLnBrk="1" hangingPunct="1">
              <a:buSzPct val="100000"/>
            </a:pPr>
            <a:r>
              <a:rPr lang="kk-KZ" altLang="ru-RU" sz="2600" b="1">
                <a:solidFill>
                  <a:srgbClr val="FF3366"/>
                </a:solidFill>
                <a:latin typeface="Constantia" charset="0"/>
              </a:rPr>
              <a:t> </a:t>
            </a:r>
          </a:p>
        </p:txBody>
      </p:sp>
      <p:sp>
        <p:nvSpPr>
          <p:cNvPr id="17413" name="Text Box 4"/>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9pPr>
          </a:lstStyle>
          <a:p>
            <a:pPr algn="r" eaLnBrk="1" hangingPunct="1">
              <a:spcBef>
                <a:spcPts val="650"/>
              </a:spcBef>
              <a:buSzPct val="100000"/>
            </a:pPr>
            <a:r>
              <a:rPr lang="kk-KZ" altLang="ru-RU" sz="1600" b="1">
                <a:solidFill>
                  <a:srgbClr val="000000"/>
                </a:solidFill>
                <a:latin typeface="Constantia" charset="0"/>
              </a:rPr>
              <a:t>Психология</a:t>
            </a:r>
          </a:p>
          <a:p>
            <a:pPr algn="r" eaLnBrk="1" hangingPunct="1">
              <a:spcBef>
                <a:spcPts val="650"/>
              </a:spcBef>
              <a:buSzPct val="100000"/>
            </a:pPr>
            <a:r>
              <a:rPr lang="kk-KZ" altLang="ru-RU" sz="1600" b="1">
                <a:solidFill>
                  <a:srgbClr val="000000"/>
                </a:solidFill>
                <a:latin typeface="Constantia" charset="0"/>
              </a:rPr>
              <a:t> ғылымдарының </a:t>
            </a:r>
          </a:p>
          <a:p>
            <a:pPr algn="r" eaLnBrk="1" hangingPunct="1">
              <a:spcBef>
                <a:spcPts val="650"/>
              </a:spcBef>
              <a:buSzPct val="100000"/>
            </a:pPr>
            <a:r>
              <a:rPr lang="kk-KZ" altLang="ru-RU" sz="1600" b="1">
                <a:solidFill>
                  <a:srgbClr val="000000"/>
                </a:solidFill>
                <a:latin typeface="Constantia" charset="0"/>
              </a:rPr>
              <a:t>докторы, профессор</a:t>
            </a:r>
          </a:p>
          <a:p>
            <a:pPr algn="r" eaLnBrk="1" hangingPunct="1">
              <a:spcBef>
                <a:spcPts val="650"/>
              </a:spcBef>
              <a:buSzPct val="100000"/>
            </a:pPr>
            <a:r>
              <a:rPr lang="kk-KZ" altLang="ru-RU" sz="1600" b="1">
                <a:solidFill>
                  <a:srgbClr val="000000"/>
                </a:solidFill>
                <a:latin typeface="Constantia" charset="0"/>
              </a:rPr>
              <a:t>Н.Қ.Тоқсанбаева.</a:t>
            </a:r>
          </a:p>
        </p:txBody>
      </p:sp>
      <p:sp>
        <p:nvSpPr>
          <p:cNvPr id="17414" name="Text Box 5"/>
          <p:cNvSpPr txBox="1">
            <a:spLocks noChangeArrowheads="1"/>
          </p:cNvSpPr>
          <p:nvPr/>
        </p:nvSpPr>
        <p:spPr bwMode="auto">
          <a:xfrm>
            <a:off x="0" y="1152525"/>
            <a:ext cx="11606213"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Lst>
              <a:defRPr>
                <a:solidFill>
                  <a:schemeClr val="bg1"/>
                </a:solidFill>
                <a:latin typeface="Century Gothic" charset="0"/>
                <a:ea typeface="Microsoft YaHei" charset="0"/>
              </a:defRPr>
            </a:lvl9pPr>
          </a:lstStyle>
          <a:p>
            <a:pPr algn="ctr" eaLnBrk="1" hangingPunct="1">
              <a:buSzPct val="100000"/>
            </a:pPr>
            <a:r>
              <a:rPr lang="kk-KZ" altLang="ru-RU" sz="2400" i="1">
                <a:solidFill>
                  <a:srgbClr val="FF0000"/>
                </a:solidFill>
                <a:latin typeface="Cambria" charset="0"/>
              </a:rPr>
              <a:t> </a:t>
            </a:r>
          </a:p>
        </p:txBody>
      </p:sp>
      <p:sp>
        <p:nvSpPr>
          <p:cNvPr id="17415" name="Text Box 6"/>
          <p:cNvSpPr txBox="1">
            <a:spLocks noChangeArrowheads="1"/>
          </p:cNvSpPr>
          <p:nvPr/>
        </p:nvSpPr>
        <p:spPr bwMode="auto">
          <a:xfrm>
            <a:off x="984226" y="0"/>
            <a:ext cx="7992888" cy="3789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a:solidFill>
                  <a:schemeClr val="bg1"/>
                </a:solidFill>
                <a:latin typeface="Century Gothic" charset="0"/>
                <a:ea typeface="Microsoft YaHei" charset="0"/>
              </a:defRPr>
            </a:lvl9pPr>
          </a:lstStyle>
          <a:p>
            <a:pPr>
              <a:buSzPct val="100000"/>
            </a:pPr>
            <a:endParaRPr lang="ru-RU" altLang="ru-RU" sz="2400" b="1" dirty="0" smtClean="0">
              <a:solidFill>
                <a:srgbClr val="FF0000"/>
              </a:solidFill>
              <a:latin typeface="Arial" charset="0"/>
            </a:endParaRPr>
          </a:p>
          <a:p>
            <a:pPr>
              <a:buSzPct val="100000"/>
            </a:pPr>
            <a:endParaRPr lang="ru-RU" altLang="ru-RU" sz="2400" b="1" dirty="0">
              <a:solidFill>
                <a:srgbClr val="FF0000"/>
              </a:solidFill>
              <a:latin typeface="Arial" charset="0"/>
            </a:endParaRPr>
          </a:p>
          <a:p>
            <a:pPr>
              <a:buSzPct val="100000"/>
            </a:pPr>
            <a:r>
              <a:rPr lang="ru-RU" altLang="ru-RU" sz="2400" b="1" dirty="0" err="1" smtClean="0">
                <a:solidFill>
                  <a:srgbClr val="FF0000"/>
                </a:solidFill>
                <a:latin typeface="Arial" charset="0"/>
              </a:rPr>
              <a:t>Субъективизмнің</a:t>
            </a:r>
            <a:r>
              <a:rPr lang="ru-RU" altLang="ru-RU" sz="2400" b="1" dirty="0" smtClean="0">
                <a:solidFill>
                  <a:srgbClr val="FF0000"/>
                </a:solidFill>
                <a:latin typeface="Arial" charset="0"/>
              </a:rPr>
              <a:t> </a:t>
            </a:r>
            <a:r>
              <a:rPr lang="ru-RU" altLang="ru-RU" sz="2400" b="1" dirty="0" err="1">
                <a:solidFill>
                  <a:srgbClr val="FF0000"/>
                </a:solidFill>
                <a:latin typeface="Arial" charset="0"/>
              </a:rPr>
              <a:t>психологиялық</a:t>
            </a:r>
            <a:r>
              <a:rPr lang="ru-RU" altLang="ru-RU" sz="2400" b="1" dirty="0">
                <a:solidFill>
                  <a:srgbClr val="FF0000"/>
                </a:solidFill>
                <a:latin typeface="Arial" charset="0"/>
              </a:rPr>
              <a:t> </a:t>
            </a:r>
            <a:r>
              <a:rPr lang="ru-RU" altLang="ru-RU" sz="2400" b="1" dirty="0" err="1">
                <a:solidFill>
                  <a:srgbClr val="FF0000"/>
                </a:solidFill>
                <a:latin typeface="Arial" charset="0"/>
              </a:rPr>
              <a:t>алғышарты</a:t>
            </a:r>
            <a:r>
              <a:rPr lang="ru-RU" altLang="ru-RU" sz="2400" b="1" dirty="0">
                <a:solidFill>
                  <a:srgbClr val="FF0000"/>
                </a:solidFill>
                <a:latin typeface="Arial" charset="0"/>
              </a:rPr>
              <a:t>-интроверсия. "Интроверт </a:t>
            </a:r>
            <a:r>
              <a:rPr lang="ru-RU" altLang="ru-RU" sz="2400" b="1" dirty="0" err="1">
                <a:solidFill>
                  <a:srgbClr val="FF0000"/>
                </a:solidFill>
                <a:latin typeface="Arial" charset="0"/>
              </a:rPr>
              <a:t>ең</a:t>
            </a:r>
            <a:r>
              <a:rPr lang="ru-RU" altLang="ru-RU" sz="2400" b="1" dirty="0">
                <a:solidFill>
                  <a:srgbClr val="FF0000"/>
                </a:solidFill>
                <a:latin typeface="Arial" charset="0"/>
              </a:rPr>
              <a:t> </a:t>
            </a:r>
            <a:r>
              <a:rPr lang="ru-RU" altLang="ru-RU" sz="2400" b="1" dirty="0" err="1">
                <a:solidFill>
                  <a:srgbClr val="FF0000"/>
                </a:solidFill>
                <a:latin typeface="Arial" charset="0"/>
              </a:rPr>
              <a:t>алдымен</a:t>
            </a:r>
            <a:r>
              <a:rPr lang="ru-RU" altLang="ru-RU" sz="2400" b="1" dirty="0">
                <a:solidFill>
                  <a:srgbClr val="FF0000"/>
                </a:solidFill>
                <a:latin typeface="Arial" charset="0"/>
              </a:rPr>
              <a:t> </a:t>
            </a:r>
            <a:r>
              <a:rPr lang="ru-RU" altLang="ru-RU" sz="2400" b="1" dirty="0" err="1">
                <a:solidFill>
                  <a:srgbClr val="FF0000"/>
                </a:solidFill>
                <a:latin typeface="Arial" charset="0"/>
              </a:rPr>
              <a:t>өзіне</a:t>
            </a:r>
            <a:r>
              <a:rPr lang="ru-RU" altLang="ru-RU" sz="2400" b="1" dirty="0">
                <a:solidFill>
                  <a:srgbClr val="FF0000"/>
                </a:solidFill>
                <a:latin typeface="Arial" charset="0"/>
              </a:rPr>
              <a:t> </a:t>
            </a:r>
            <a:r>
              <a:rPr lang="ru-RU" altLang="ru-RU" sz="2400" b="1" dirty="0" err="1">
                <a:solidFill>
                  <a:srgbClr val="FF0000"/>
                </a:solidFill>
                <a:latin typeface="Arial" charset="0"/>
              </a:rPr>
              <a:t>жүктелген</a:t>
            </a:r>
            <a:r>
              <a:rPr lang="ru-RU" altLang="ru-RU" sz="2400" b="1" dirty="0">
                <a:solidFill>
                  <a:srgbClr val="FF0000"/>
                </a:solidFill>
                <a:latin typeface="Arial" charset="0"/>
              </a:rPr>
              <a:t>, </a:t>
            </a:r>
            <a:r>
              <a:rPr lang="ru-RU" altLang="ru-RU" sz="2400" b="1" dirty="0" err="1">
                <a:solidFill>
                  <a:srgbClr val="FF0000"/>
                </a:solidFill>
                <a:latin typeface="Arial" charset="0"/>
              </a:rPr>
              <a:t>ішкі</a:t>
            </a:r>
            <a:r>
              <a:rPr lang="ru-RU" altLang="ru-RU" sz="2400" b="1" dirty="0">
                <a:solidFill>
                  <a:srgbClr val="FF0000"/>
                </a:solidFill>
                <a:latin typeface="Arial" charset="0"/>
              </a:rPr>
              <a:t> </a:t>
            </a:r>
            <a:r>
              <a:rPr lang="ru-RU" altLang="ru-RU" sz="2400" b="1" dirty="0" err="1">
                <a:solidFill>
                  <a:srgbClr val="FF0000"/>
                </a:solidFill>
                <a:latin typeface="Arial" charset="0"/>
              </a:rPr>
              <a:t>үдерістердің</a:t>
            </a:r>
            <a:r>
              <a:rPr lang="ru-RU" altLang="ru-RU" sz="2400" b="1" dirty="0">
                <a:solidFill>
                  <a:srgbClr val="FF0000"/>
                </a:solidFill>
                <a:latin typeface="Arial" charset="0"/>
              </a:rPr>
              <a:t> </a:t>
            </a:r>
            <a:r>
              <a:rPr lang="ru-RU" altLang="ru-RU" sz="2400" b="1" dirty="0" err="1">
                <a:solidFill>
                  <a:srgbClr val="FF0000"/>
                </a:solidFill>
                <a:latin typeface="Arial" charset="0"/>
              </a:rPr>
              <a:t>өзін-өзі</a:t>
            </a:r>
            <a:r>
              <a:rPr lang="ru-RU" altLang="ru-RU" sz="2400" b="1" dirty="0">
                <a:solidFill>
                  <a:srgbClr val="FF0000"/>
                </a:solidFill>
                <a:latin typeface="Arial" charset="0"/>
              </a:rPr>
              <a:t> </a:t>
            </a:r>
            <a:r>
              <a:rPr lang="ru-RU" altLang="ru-RU" sz="2400" b="1" dirty="0" err="1">
                <a:solidFill>
                  <a:srgbClr val="FF0000"/>
                </a:solidFill>
                <a:latin typeface="Arial" charset="0"/>
              </a:rPr>
              <a:t>бағалауын</a:t>
            </a:r>
            <a:r>
              <a:rPr lang="ru-RU" altLang="ru-RU" sz="2400" b="1" dirty="0">
                <a:solidFill>
                  <a:srgbClr val="FF0000"/>
                </a:solidFill>
                <a:latin typeface="Arial" charset="0"/>
              </a:rPr>
              <a:t> </a:t>
            </a:r>
            <a:r>
              <a:rPr lang="ru-RU" altLang="ru-RU" sz="2400" b="1" dirty="0" err="1">
                <a:solidFill>
                  <a:srgbClr val="FF0000"/>
                </a:solidFill>
                <a:latin typeface="Arial" charset="0"/>
              </a:rPr>
              <a:t>бекітеді</a:t>
            </a:r>
            <a:r>
              <a:rPr lang="ru-RU" altLang="ru-RU" sz="2400" b="1" dirty="0">
                <a:solidFill>
                  <a:srgbClr val="FF0000"/>
                </a:solidFill>
                <a:latin typeface="Arial" charset="0"/>
              </a:rPr>
              <a:t>. </a:t>
            </a:r>
            <a:r>
              <a:rPr lang="ru-RU" altLang="ru-RU" sz="2400" b="1" dirty="0" err="1">
                <a:solidFill>
                  <a:srgbClr val="FF0000"/>
                </a:solidFill>
                <a:latin typeface="Arial" charset="0"/>
              </a:rPr>
              <a:t>Оның</a:t>
            </a:r>
            <a:r>
              <a:rPr lang="ru-RU" altLang="ru-RU" sz="2400" b="1" dirty="0">
                <a:solidFill>
                  <a:srgbClr val="FF0000"/>
                </a:solidFill>
                <a:latin typeface="Arial" charset="0"/>
              </a:rPr>
              <a:t> </a:t>
            </a:r>
            <a:r>
              <a:rPr lang="ru-RU" altLang="ru-RU" sz="2400" b="1" dirty="0" err="1">
                <a:solidFill>
                  <a:srgbClr val="FF0000"/>
                </a:solidFill>
                <a:latin typeface="Arial" charset="0"/>
              </a:rPr>
              <a:t>ережелері</a:t>
            </a:r>
            <a:r>
              <a:rPr lang="ru-RU" altLang="ru-RU" sz="2400" b="1" dirty="0">
                <a:solidFill>
                  <a:srgbClr val="FF0000"/>
                </a:solidFill>
                <a:latin typeface="Arial" charset="0"/>
              </a:rPr>
              <a:t> мен </a:t>
            </a:r>
            <a:r>
              <a:rPr lang="ru-RU" altLang="ru-RU" sz="2400" b="1" dirty="0" err="1">
                <a:solidFill>
                  <a:srgbClr val="FF0000"/>
                </a:solidFill>
                <a:latin typeface="Arial" charset="0"/>
              </a:rPr>
              <a:t>ұйғарымдары</a:t>
            </a:r>
            <a:r>
              <a:rPr lang="ru-RU" altLang="ru-RU" sz="2400" b="1" dirty="0">
                <a:solidFill>
                  <a:srgbClr val="FF0000"/>
                </a:solidFill>
                <a:latin typeface="Arial" charset="0"/>
              </a:rPr>
              <a:t> бар </a:t>
            </a:r>
            <a:r>
              <a:rPr lang="ru-RU" altLang="ru-RU" sz="2400" b="1" dirty="0" err="1">
                <a:solidFill>
                  <a:srgbClr val="FF0000"/>
                </a:solidFill>
                <a:latin typeface="Arial" charset="0"/>
              </a:rPr>
              <a:t>сыртқы</a:t>
            </a:r>
            <a:r>
              <a:rPr lang="ru-RU" altLang="ru-RU" sz="2400" b="1" dirty="0">
                <a:solidFill>
                  <a:srgbClr val="FF0000"/>
                </a:solidFill>
                <a:latin typeface="Arial" charset="0"/>
              </a:rPr>
              <a:t> </a:t>
            </a:r>
            <a:r>
              <a:rPr lang="ru-RU" altLang="ru-RU" sz="2400" b="1" dirty="0" err="1">
                <a:solidFill>
                  <a:srgbClr val="FF0000"/>
                </a:solidFill>
                <a:latin typeface="Arial" charset="0"/>
              </a:rPr>
              <a:t>әлем</a:t>
            </a:r>
            <a:r>
              <a:rPr lang="ru-RU" altLang="ru-RU" sz="2400" b="1" dirty="0">
                <a:solidFill>
                  <a:srgbClr val="FF0000"/>
                </a:solidFill>
                <a:latin typeface="Arial" charset="0"/>
              </a:rPr>
              <a:t> </a:t>
            </a:r>
            <a:r>
              <a:rPr lang="ru-RU" altLang="ru-RU" sz="2400" b="1" dirty="0" err="1">
                <a:solidFill>
                  <a:srgbClr val="FF0000"/>
                </a:solidFill>
                <a:latin typeface="Arial" charset="0"/>
              </a:rPr>
              <a:t>ішкі</a:t>
            </a:r>
            <a:r>
              <a:rPr lang="ru-RU" altLang="ru-RU" sz="2400" b="1" dirty="0">
                <a:solidFill>
                  <a:srgbClr val="FF0000"/>
                </a:solidFill>
                <a:latin typeface="Arial" charset="0"/>
              </a:rPr>
              <a:t> </a:t>
            </a:r>
            <a:r>
              <a:rPr lang="ru-RU" altLang="ru-RU" sz="2400" b="1" dirty="0" err="1">
                <a:solidFill>
                  <a:srgbClr val="FF0000"/>
                </a:solidFill>
                <a:latin typeface="Arial" charset="0"/>
              </a:rPr>
              <a:t>күйзеліс</a:t>
            </a:r>
            <a:r>
              <a:rPr lang="ru-RU" altLang="ru-RU" sz="2400" b="1" dirty="0">
                <a:solidFill>
                  <a:srgbClr val="FF0000"/>
                </a:solidFill>
                <a:latin typeface="Arial" charset="0"/>
              </a:rPr>
              <a:t> </a:t>
            </a:r>
            <a:r>
              <a:rPr lang="ru-RU" altLang="ru-RU" sz="2400" b="1" dirty="0" err="1">
                <a:solidFill>
                  <a:srgbClr val="FF0000"/>
                </a:solidFill>
                <a:latin typeface="Arial" charset="0"/>
              </a:rPr>
              <a:t>саласы</a:t>
            </a:r>
            <a:r>
              <a:rPr lang="ru-RU" altLang="ru-RU" sz="2400" b="1" dirty="0">
                <a:solidFill>
                  <a:srgbClr val="FF0000"/>
                </a:solidFill>
                <a:latin typeface="Arial" charset="0"/>
              </a:rPr>
              <a:t> </a:t>
            </a:r>
            <a:r>
              <a:rPr lang="ru-RU" altLang="ru-RU" sz="2400" b="1" dirty="0" err="1">
                <a:solidFill>
                  <a:srgbClr val="FF0000"/>
                </a:solidFill>
                <a:latin typeface="Arial" charset="0"/>
              </a:rPr>
              <a:t>ретінде</a:t>
            </a:r>
            <a:r>
              <a:rPr lang="ru-RU" altLang="ru-RU" sz="2400" b="1" dirty="0">
                <a:solidFill>
                  <a:srgbClr val="FF0000"/>
                </a:solidFill>
                <a:latin typeface="Arial" charset="0"/>
              </a:rPr>
              <a:t> </a:t>
            </a:r>
            <a:r>
              <a:rPr lang="ru-RU" altLang="ru-RU" sz="2400" b="1" dirty="0" err="1">
                <a:solidFill>
                  <a:srgbClr val="FF0000"/>
                </a:solidFill>
                <a:latin typeface="Arial" charset="0"/>
              </a:rPr>
              <a:t>маңызды</a:t>
            </a:r>
            <a:r>
              <a:rPr lang="ru-RU" altLang="ru-RU" sz="2400" b="1" dirty="0">
                <a:solidFill>
                  <a:srgbClr val="FF0000"/>
                </a:solidFill>
                <a:latin typeface="Arial" charset="0"/>
              </a:rPr>
              <a:t> </a:t>
            </a:r>
            <a:r>
              <a:rPr lang="ru-RU" altLang="ru-RU" sz="2400" b="1" dirty="0" err="1" smtClean="0">
                <a:solidFill>
                  <a:srgbClr val="FF0000"/>
                </a:solidFill>
                <a:latin typeface="Arial" charset="0"/>
              </a:rPr>
              <a:t>емес</a:t>
            </a:r>
            <a:r>
              <a:rPr lang="ru-RU" altLang="ru-RU" sz="2400" b="1" dirty="0" smtClean="0">
                <a:solidFill>
                  <a:srgbClr val="FF0000"/>
                </a:solidFill>
                <a:latin typeface="Arial" charset="0"/>
              </a:rPr>
              <a:t>.</a:t>
            </a:r>
          </a:p>
          <a:p>
            <a:pPr>
              <a:buSzPct val="100000"/>
            </a:pPr>
            <a:endParaRPr lang="ru-RU" altLang="ru-RU" sz="2400" b="1" dirty="0">
              <a:solidFill>
                <a:srgbClr val="FF0000"/>
              </a:solidFill>
              <a:latin typeface="Arial" charset="0"/>
            </a:endParaRPr>
          </a:p>
          <a:p>
            <a:pPr>
              <a:buSzPct val="100000"/>
            </a:pPr>
            <a:r>
              <a:rPr lang="ru-RU" altLang="ru-RU" sz="2400" b="1" dirty="0" err="1" smtClean="0">
                <a:solidFill>
                  <a:srgbClr val="FF0000"/>
                </a:solidFill>
                <a:latin typeface="Arial" charset="0"/>
              </a:rPr>
              <a:t>Объективтіліктің</a:t>
            </a:r>
            <a:r>
              <a:rPr lang="ru-RU" altLang="ru-RU" sz="2400" b="1" dirty="0" smtClean="0">
                <a:solidFill>
                  <a:srgbClr val="FF0000"/>
                </a:solidFill>
                <a:latin typeface="Arial" charset="0"/>
              </a:rPr>
              <a:t> </a:t>
            </a:r>
            <a:r>
              <a:rPr lang="ru-RU" altLang="ru-RU" sz="2400" b="1" dirty="0" err="1">
                <a:solidFill>
                  <a:srgbClr val="FF0000"/>
                </a:solidFill>
                <a:latin typeface="Arial" charset="0"/>
              </a:rPr>
              <a:t>психологиялық</a:t>
            </a:r>
            <a:r>
              <a:rPr lang="ru-RU" altLang="ru-RU" sz="2400" b="1" dirty="0">
                <a:solidFill>
                  <a:srgbClr val="FF0000"/>
                </a:solidFill>
                <a:latin typeface="Arial" charset="0"/>
              </a:rPr>
              <a:t> </a:t>
            </a:r>
            <a:r>
              <a:rPr lang="ru-RU" altLang="ru-RU" sz="2400" b="1" dirty="0" err="1">
                <a:solidFill>
                  <a:srgbClr val="FF0000"/>
                </a:solidFill>
                <a:latin typeface="Arial" charset="0"/>
              </a:rPr>
              <a:t>алғышарты</a:t>
            </a:r>
            <a:r>
              <a:rPr lang="ru-RU" altLang="ru-RU" sz="2400" b="1" dirty="0">
                <a:solidFill>
                  <a:srgbClr val="FF0000"/>
                </a:solidFill>
                <a:latin typeface="Arial" charset="0"/>
              </a:rPr>
              <a:t>-экстраверсия. "Экстраверт-</a:t>
            </a:r>
            <a:r>
              <a:rPr lang="ru-RU" altLang="ru-RU" sz="2400" b="1" dirty="0" err="1">
                <a:solidFill>
                  <a:srgbClr val="FF0000"/>
                </a:solidFill>
                <a:latin typeface="Arial" charset="0"/>
              </a:rPr>
              <a:t>бұл</a:t>
            </a:r>
            <a:r>
              <a:rPr lang="ru-RU" altLang="ru-RU" sz="2400" b="1" dirty="0">
                <a:solidFill>
                  <a:srgbClr val="FF0000"/>
                </a:solidFill>
                <a:latin typeface="Arial" charset="0"/>
              </a:rPr>
              <a:t> </a:t>
            </a:r>
            <a:r>
              <a:rPr lang="ru-RU" altLang="ru-RU" sz="2400" b="1" dirty="0" err="1">
                <a:solidFill>
                  <a:srgbClr val="FF0000"/>
                </a:solidFill>
                <a:latin typeface="Arial" charset="0"/>
              </a:rPr>
              <a:t>мүлдем</a:t>
            </a:r>
            <a:r>
              <a:rPr lang="ru-RU" altLang="ru-RU" sz="2400" b="1" dirty="0">
                <a:solidFill>
                  <a:srgbClr val="FF0000"/>
                </a:solidFill>
                <a:latin typeface="Arial" charset="0"/>
              </a:rPr>
              <a:t> </a:t>
            </a:r>
            <a:r>
              <a:rPr lang="ru-RU" altLang="ru-RU" sz="2400" b="1" dirty="0" err="1">
                <a:solidFill>
                  <a:srgbClr val="FF0000"/>
                </a:solidFill>
                <a:latin typeface="Arial" charset="0"/>
              </a:rPr>
              <a:t>бағытталған</a:t>
            </a:r>
            <a:r>
              <a:rPr lang="ru-RU" altLang="ru-RU" sz="2400" b="1" dirty="0">
                <a:solidFill>
                  <a:srgbClr val="FF0000"/>
                </a:solidFill>
                <a:latin typeface="Arial" charset="0"/>
              </a:rPr>
              <a:t> </a:t>
            </a:r>
            <a:r>
              <a:rPr lang="ru-RU" altLang="ru-RU" sz="2400" b="1" dirty="0" err="1">
                <a:solidFill>
                  <a:srgbClr val="FF0000"/>
                </a:solidFill>
                <a:latin typeface="Arial" charset="0"/>
              </a:rPr>
              <a:t>адам</a:t>
            </a:r>
            <a:r>
              <a:rPr lang="ru-RU" altLang="ru-RU" sz="2400" b="1" dirty="0">
                <a:solidFill>
                  <a:srgbClr val="FF0000"/>
                </a:solidFill>
                <a:latin typeface="Arial" charset="0"/>
              </a:rPr>
              <a:t>. </a:t>
            </a:r>
            <a:r>
              <a:rPr lang="ru-RU" altLang="ru-RU" sz="2400" b="1" dirty="0" err="1">
                <a:solidFill>
                  <a:srgbClr val="FF0000"/>
                </a:solidFill>
                <a:latin typeface="Arial" charset="0"/>
              </a:rPr>
              <a:t>Ол</a:t>
            </a:r>
            <a:r>
              <a:rPr lang="ru-RU" altLang="ru-RU" sz="2400" b="1" dirty="0">
                <a:solidFill>
                  <a:srgbClr val="FF0000"/>
                </a:solidFill>
                <a:latin typeface="Arial" charset="0"/>
              </a:rPr>
              <a:t> </a:t>
            </a:r>
            <a:r>
              <a:rPr lang="ru-RU" altLang="ru-RU" sz="2400" b="1" dirty="0" err="1">
                <a:solidFill>
                  <a:srgbClr val="FF0000"/>
                </a:solidFill>
                <a:latin typeface="Arial" charset="0"/>
              </a:rPr>
              <a:t>сыртқы</a:t>
            </a:r>
            <a:r>
              <a:rPr lang="ru-RU" altLang="ru-RU" sz="2400" b="1" dirty="0">
                <a:solidFill>
                  <a:srgbClr val="FF0000"/>
                </a:solidFill>
                <a:latin typeface="Arial" charset="0"/>
              </a:rPr>
              <a:t> </a:t>
            </a:r>
            <a:r>
              <a:rPr lang="ru-RU" altLang="ru-RU" sz="2400" b="1" dirty="0" err="1">
                <a:solidFill>
                  <a:srgbClr val="FF0000"/>
                </a:solidFill>
                <a:latin typeface="Arial" charset="0"/>
              </a:rPr>
              <a:t>әлем</a:t>
            </a:r>
            <a:r>
              <a:rPr lang="ru-RU" altLang="ru-RU" sz="2400" b="1" dirty="0">
                <a:solidFill>
                  <a:srgbClr val="FF0000"/>
                </a:solidFill>
                <a:latin typeface="Arial" charset="0"/>
              </a:rPr>
              <a:t> </a:t>
            </a:r>
            <a:r>
              <a:rPr lang="ru-RU" altLang="ru-RU" sz="2400" b="1" dirty="0" err="1">
                <a:solidFill>
                  <a:srgbClr val="FF0000"/>
                </a:solidFill>
                <a:latin typeface="Arial" charset="0"/>
              </a:rPr>
              <a:t>заңдарын</a:t>
            </a:r>
            <a:r>
              <a:rPr lang="ru-RU" altLang="ru-RU" sz="2400" b="1" dirty="0">
                <a:solidFill>
                  <a:srgbClr val="FF0000"/>
                </a:solidFill>
                <a:latin typeface="Arial" charset="0"/>
              </a:rPr>
              <a:t> </a:t>
            </a:r>
            <a:r>
              <a:rPr lang="ru-RU" altLang="ru-RU" sz="2400" b="1" dirty="0" err="1">
                <a:solidFill>
                  <a:srgbClr val="FF0000"/>
                </a:solidFill>
                <a:latin typeface="Arial" charset="0"/>
              </a:rPr>
              <a:t>саналы</a:t>
            </a:r>
            <a:r>
              <a:rPr lang="ru-RU" altLang="ru-RU" sz="2400" b="1" dirty="0">
                <a:solidFill>
                  <a:srgbClr val="FF0000"/>
                </a:solidFill>
                <a:latin typeface="Arial" charset="0"/>
              </a:rPr>
              <a:t> </a:t>
            </a:r>
            <a:r>
              <a:rPr lang="ru-RU" altLang="ru-RU" sz="2400" b="1" dirty="0" err="1">
                <a:solidFill>
                  <a:srgbClr val="FF0000"/>
                </a:solidFill>
                <a:latin typeface="Arial" charset="0"/>
              </a:rPr>
              <a:t>түрде</a:t>
            </a:r>
            <a:r>
              <a:rPr lang="ru-RU" altLang="ru-RU" sz="2400" b="1" dirty="0">
                <a:solidFill>
                  <a:srgbClr val="FF0000"/>
                </a:solidFill>
                <a:latin typeface="Arial" charset="0"/>
              </a:rPr>
              <a:t> </a:t>
            </a:r>
            <a:r>
              <a:rPr lang="ru-RU" altLang="ru-RU" sz="2400" b="1" dirty="0" err="1">
                <a:solidFill>
                  <a:srgbClr val="FF0000"/>
                </a:solidFill>
                <a:latin typeface="Arial" charset="0"/>
              </a:rPr>
              <a:t>танып</a:t>
            </a:r>
            <a:r>
              <a:rPr lang="ru-RU" altLang="ru-RU" sz="2400" b="1" dirty="0">
                <a:solidFill>
                  <a:srgbClr val="FF0000"/>
                </a:solidFill>
                <a:latin typeface="Arial" charset="0"/>
              </a:rPr>
              <a:t>, </a:t>
            </a:r>
            <a:r>
              <a:rPr lang="ru-RU" altLang="ru-RU" sz="2400" b="1" dirty="0" err="1">
                <a:solidFill>
                  <a:srgbClr val="FF0000"/>
                </a:solidFill>
                <a:latin typeface="Arial" charset="0"/>
              </a:rPr>
              <a:t>өздерінің</a:t>
            </a:r>
            <a:r>
              <a:rPr lang="ru-RU" altLang="ru-RU" sz="2400" b="1" dirty="0">
                <a:solidFill>
                  <a:srgbClr val="FF0000"/>
                </a:solidFill>
                <a:latin typeface="Arial" charset="0"/>
              </a:rPr>
              <a:t> </a:t>
            </a:r>
            <a:r>
              <a:rPr lang="ru-RU" altLang="ru-RU" sz="2400" b="1" dirty="0" err="1">
                <a:solidFill>
                  <a:srgbClr val="FF0000"/>
                </a:solidFill>
                <a:latin typeface="Arial" charset="0"/>
              </a:rPr>
              <a:t>ішкі</a:t>
            </a:r>
            <a:r>
              <a:rPr lang="ru-RU" altLang="ru-RU" sz="2400" b="1" dirty="0">
                <a:solidFill>
                  <a:srgbClr val="FF0000"/>
                </a:solidFill>
                <a:latin typeface="Arial" charset="0"/>
              </a:rPr>
              <a:t> </a:t>
            </a:r>
            <a:r>
              <a:rPr lang="ru-RU" altLang="ru-RU" sz="2400" b="1" dirty="0" err="1">
                <a:solidFill>
                  <a:srgbClr val="FF0000"/>
                </a:solidFill>
                <a:latin typeface="Arial" charset="0"/>
              </a:rPr>
              <a:t>өмірін</a:t>
            </a:r>
            <a:r>
              <a:rPr lang="ru-RU" altLang="ru-RU" sz="2400" b="1" dirty="0">
                <a:solidFill>
                  <a:srgbClr val="FF0000"/>
                </a:solidFill>
                <a:latin typeface="Arial" charset="0"/>
              </a:rPr>
              <a:t> </a:t>
            </a:r>
            <a:r>
              <a:rPr lang="ru-RU" altLang="ru-RU" sz="2400" b="1" dirty="0" err="1">
                <a:solidFill>
                  <a:srgbClr val="FF0000"/>
                </a:solidFill>
                <a:latin typeface="Arial" charset="0"/>
              </a:rPr>
              <a:t>соған</a:t>
            </a:r>
            <a:r>
              <a:rPr lang="ru-RU" altLang="ru-RU" sz="2400" b="1" dirty="0">
                <a:solidFill>
                  <a:srgbClr val="FF0000"/>
                </a:solidFill>
                <a:latin typeface="Arial" charset="0"/>
              </a:rPr>
              <a:t> </a:t>
            </a:r>
            <a:r>
              <a:rPr lang="ru-RU" altLang="ru-RU" sz="2400" b="1" dirty="0" err="1">
                <a:solidFill>
                  <a:srgbClr val="FF0000"/>
                </a:solidFill>
                <a:latin typeface="Arial" charset="0"/>
              </a:rPr>
              <a:t>сәйкес</a:t>
            </a:r>
            <a:r>
              <a:rPr lang="ru-RU" altLang="ru-RU" sz="2400" b="1" dirty="0">
                <a:solidFill>
                  <a:srgbClr val="FF0000"/>
                </a:solidFill>
                <a:latin typeface="Arial" charset="0"/>
              </a:rPr>
              <a:t> </a:t>
            </a:r>
            <a:r>
              <a:rPr lang="ru-RU" altLang="ru-RU" sz="2400" b="1" dirty="0" err="1">
                <a:solidFill>
                  <a:srgbClr val="FF0000"/>
                </a:solidFill>
                <a:latin typeface="Arial" charset="0"/>
              </a:rPr>
              <a:t>құруға</a:t>
            </a:r>
            <a:r>
              <a:rPr lang="ru-RU" altLang="ru-RU" sz="2400" b="1" dirty="0">
                <a:solidFill>
                  <a:srgbClr val="FF0000"/>
                </a:solidFill>
                <a:latin typeface="Arial" charset="0"/>
              </a:rPr>
              <a:t> </a:t>
            </a:r>
            <a:r>
              <a:rPr lang="ru-RU" altLang="ru-RU" sz="2400" b="1" dirty="0" err="1">
                <a:solidFill>
                  <a:srgbClr val="FF0000"/>
                </a:solidFill>
                <a:latin typeface="Arial" charset="0"/>
              </a:rPr>
              <a:t>ұмтылады</a:t>
            </a:r>
            <a:r>
              <a:rPr lang="ru-RU" altLang="ru-RU" sz="2400" b="1" dirty="0" smtClean="0">
                <a:solidFill>
                  <a:srgbClr val="FF0000"/>
                </a:solidFill>
                <a:latin typeface="Arial" charset="0"/>
              </a:rPr>
              <a:t>.</a:t>
            </a:r>
            <a:endParaRPr lang="ru-RU" altLang="ru-RU" sz="2400" b="1" dirty="0">
              <a:solidFill>
                <a:srgbClr val="FF0000"/>
              </a:solidFill>
              <a:latin typeface="Arial" charset="0"/>
            </a:endParaRPr>
          </a:p>
        </p:txBody>
      </p:sp>
      <p:sp>
        <p:nvSpPr>
          <p:cNvPr id="17418" name="TextBox 1"/>
          <p:cNvSpPr txBox="1">
            <a:spLocks noChangeArrowheads="1"/>
          </p:cNvSpPr>
          <p:nvPr/>
        </p:nvSpPr>
        <p:spPr bwMode="auto">
          <a:xfrm>
            <a:off x="1295400" y="6426200"/>
            <a:ext cx="19796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charset="0"/>
              <a:buNone/>
            </a:pPr>
            <a:r>
              <a:rPr lang="ru-RU" altLang="ru-RU" b="1"/>
              <a:t>Леруа Эдуард </a:t>
            </a:r>
          </a:p>
        </p:txBody>
      </p:sp>
      <p:sp>
        <p:nvSpPr>
          <p:cNvPr id="17419" name="TextBox 2"/>
          <p:cNvSpPr txBox="1">
            <a:spLocks noChangeArrowheads="1"/>
          </p:cNvSpPr>
          <p:nvPr/>
        </p:nvSpPr>
        <p:spPr bwMode="auto">
          <a:xfrm>
            <a:off x="5772150" y="6350000"/>
            <a:ext cx="25304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charset="0"/>
              <a:buNone/>
            </a:pPr>
            <a:r>
              <a:rPr lang="ru-RU" altLang="ru-RU" sz="2000" b="1"/>
              <a:t>Тейяр де Шарден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838200" y="317500"/>
            <a:ext cx="8412163"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5123" name="Rectangle 2"/>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5124" name="Text Box 3"/>
          <p:cNvSpPr txBox="1">
            <a:spLocks noChangeArrowheads="1"/>
          </p:cNvSpPr>
          <p:nvPr/>
        </p:nvSpPr>
        <p:spPr bwMode="auto">
          <a:xfrm>
            <a:off x="69850" y="0"/>
            <a:ext cx="121237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9pPr>
          </a:lstStyle>
          <a:p>
            <a:pPr eaLnBrk="1" hangingPunct="1">
              <a:buSzPct val="100000"/>
            </a:pPr>
            <a:endParaRPr lang="ru-RU" sz="2400" dirty="0" smtClean="0">
              <a:solidFill>
                <a:schemeClr val="tx1"/>
              </a:solidFill>
            </a:endParaRPr>
          </a:p>
          <a:p>
            <a:pPr eaLnBrk="1" hangingPunct="1">
              <a:buSzPct val="100000"/>
            </a:pPr>
            <a:r>
              <a:rPr lang="ru-RU" sz="2400" dirty="0" err="1" smtClean="0">
                <a:solidFill>
                  <a:schemeClr val="tx1"/>
                </a:solidFill>
              </a:rPr>
              <a:t>Когнитивтік</a:t>
            </a:r>
            <a:r>
              <a:rPr lang="ru-RU" sz="2400" dirty="0" smtClean="0">
                <a:solidFill>
                  <a:schemeClr val="tx1"/>
                </a:solidFill>
              </a:rPr>
              <a:t> </a:t>
            </a:r>
            <a:r>
              <a:rPr lang="ru-RU" sz="2400" dirty="0" err="1">
                <a:solidFill>
                  <a:schemeClr val="tx1"/>
                </a:solidFill>
              </a:rPr>
              <a:t>психологияның</a:t>
            </a:r>
            <a:r>
              <a:rPr lang="ru-RU" sz="2400" dirty="0">
                <a:solidFill>
                  <a:schemeClr val="tx1"/>
                </a:solidFill>
              </a:rPr>
              <a:t> </a:t>
            </a:r>
            <a:r>
              <a:rPr lang="ru-RU" sz="2400" dirty="0" err="1">
                <a:solidFill>
                  <a:schemeClr val="tx1"/>
                </a:solidFill>
              </a:rPr>
              <a:t>нысанын</a:t>
            </a:r>
            <a:r>
              <a:rPr lang="ru-RU" sz="2400" dirty="0">
                <a:solidFill>
                  <a:schemeClr val="tx1"/>
                </a:solidFill>
              </a:rPr>
              <a:t> </a:t>
            </a:r>
            <a:r>
              <a:rPr lang="ru-RU" sz="2400" dirty="0" err="1">
                <a:solidFill>
                  <a:schemeClr val="tx1"/>
                </a:solidFill>
              </a:rPr>
              <a:t>білімнің</a:t>
            </a:r>
            <a:r>
              <a:rPr lang="ru-RU" sz="2400" dirty="0">
                <a:solidFill>
                  <a:schemeClr val="tx1"/>
                </a:solidFill>
              </a:rPr>
              <a:t> </a:t>
            </a:r>
            <a:r>
              <a:rPr lang="ru-RU" sz="2400" dirty="0" err="1">
                <a:solidFill>
                  <a:schemeClr val="tx1"/>
                </a:solidFill>
              </a:rPr>
              <a:t>құрылымы</a:t>
            </a:r>
            <a:r>
              <a:rPr lang="ru-RU" sz="2400" dirty="0">
                <a:solidFill>
                  <a:schemeClr val="tx1"/>
                </a:solidFill>
              </a:rPr>
              <a:t> мен </a:t>
            </a:r>
            <a:r>
              <a:rPr lang="ru-RU" sz="2400" dirty="0" err="1">
                <a:solidFill>
                  <a:schemeClr val="tx1"/>
                </a:solidFill>
              </a:rPr>
              <a:t>түсінік</a:t>
            </a:r>
            <a:r>
              <a:rPr lang="ru-RU" sz="2400" dirty="0">
                <a:solidFill>
                  <a:schemeClr val="tx1"/>
                </a:solidFill>
              </a:rPr>
              <a:t> аппараты </a:t>
            </a:r>
            <a:r>
              <a:rPr lang="ru-RU" sz="2400" dirty="0" err="1">
                <a:solidFill>
                  <a:schemeClr val="tx1"/>
                </a:solidFill>
              </a:rPr>
              <a:t>немесе</a:t>
            </a:r>
            <a:r>
              <a:rPr lang="ru-RU" sz="2400" dirty="0">
                <a:solidFill>
                  <a:schemeClr val="tx1"/>
                </a:solidFill>
              </a:rPr>
              <a:t> </a:t>
            </a:r>
            <a:r>
              <a:rPr lang="ru-RU" sz="2400" dirty="0" err="1">
                <a:solidFill>
                  <a:schemeClr val="tx1"/>
                </a:solidFill>
              </a:rPr>
              <a:t>адамның</a:t>
            </a:r>
            <a:r>
              <a:rPr lang="ru-RU" sz="2400" dirty="0">
                <a:solidFill>
                  <a:schemeClr val="tx1"/>
                </a:solidFill>
              </a:rPr>
              <a:t> </a:t>
            </a:r>
            <a:r>
              <a:rPr lang="ru-RU" sz="2400" dirty="0" err="1">
                <a:solidFill>
                  <a:schemeClr val="tx1"/>
                </a:solidFill>
              </a:rPr>
              <a:t>ойлау</a:t>
            </a:r>
            <a:r>
              <a:rPr lang="ru-RU" sz="2400" dirty="0">
                <a:solidFill>
                  <a:schemeClr val="tx1"/>
                </a:solidFill>
              </a:rPr>
              <a:t> </a:t>
            </a:r>
            <a:r>
              <a:rPr lang="ru-RU" sz="2400" dirty="0" err="1">
                <a:solidFill>
                  <a:schemeClr val="tx1"/>
                </a:solidFill>
              </a:rPr>
              <a:t>әрекеті</a:t>
            </a:r>
            <a:r>
              <a:rPr lang="ru-RU" sz="2400" dirty="0">
                <a:solidFill>
                  <a:schemeClr val="tx1"/>
                </a:solidFill>
              </a:rPr>
              <a:t> </a:t>
            </a:r>
            <a:r>
              <a:rPr lang="ru-RU" sz="2400" dirty="0" err="1">
                <a:solidFill>
                  <a:schemeClr val="tx1"/>
                </a:solidFill>
              </a:rPr>
              <a:t>құрайды</a:t>
            </a:r>
            <a:r>
              <a:rPr lang="ru-RU" sz="2400" dirty="0">
                <a:solidFill>
                  <a:schemeClr val="tx1"/>
                </a:solidFill>
              </a:rPr>
              <a:t>. </a:t>
            </a:r>
          </a:p>
          <a:p>
            <a:pPr eaLnBrk="1" hangingPunct="1">
              <a:buSzPct val="100000"/>
            </a:pPr>
            <a:r>
              <a:rPr lang="ru-RU" sz="2400" dirty="0" smtClean="0">
                <a:solidFill>
                  <a:schemeClr val="tx1"/>
                </a:solidFill>
              </a:rPr>
              <a:t>«</a:t>
            </a:r>
            <a:r>
              <a:rPr lang="ru-RU" sz="2400" dirty="0" err="1" smtClean="0">
                <a:solidFill>
                  <a:schemeClr val="tx1"/>
                </a:solidFill>
              </a:rPr>
              <a:t>Когнитивтлк</a:t>
            </a:r>
            <a:r>
              <a:rPr lang="ru-RU" sz="2400" dirty="0" smtClean="0">
                <a:solidFill>
                  <a:schemeClr val="tx1"/>
                </a:solidFill>
              </a:rPr>
              <a:t> </a:t>
            </a:r>
            <a:r>
              <a:rPr lang="ru-RU" sz="2400" dirty="0">
                <a:solidFill>
                  <a:schemeClr val="tx1"/>
                </a:solidFill>
              </a:rPr>
              <a:t>психология» </a:t>
            </a:r>
            <a:r>
              <a:rPr lang="ru-RU" sz="2400" dirty="0" err="1">
                <a:solidFill>
                  <a:schemeClr val="tx1"/>
                </a:solidFill>
              </a:rPr>
              <a:t>деген</a:t>
            </a:r>
            <a:r>
              <a:rPr lang="ru-RU" sz="2400" dirty="0">
                <a:solidFill>
                  <a:schemeClr val="tx1"/>
                </a:solidFill>
              </a:rPr>
              <a:t> </a:t>
            </a:r>
            <a:r>
              <a:rPr lang="ru-RU" sz="2400" dirty="0" err="1">
                <a:solidFill>
                  <a:schemeClr val="tx1"/>
                </a:solidFill>
              </a:rPr>
              <a:t>терминді</a:t>
            </a:r>
            <a:r>
              <a:rPr lang="ru-RU" sz="2400" dirty="0">
                <a:solidFill>
                  <a:schemeClr val="tx1"/>
                </a:solidFill>
              </a:rPr>
              <a:t> 1967 </a:t>
            </a:r>
            <a:r>
              <a:rPr lang="ru-RU" sz="2400" dirty="0" err="1">
                <a:solidFill>
                  <a:schemeClr val="tx1"/>
                </a:solidFill>
              </a:rPr>
              <a:t>жылы</a:t>
            </a:r>
            <a:r>
              <a:rPr lang="ru-RU" sz="2400" dirty="0">
                <a:solidFill>
                  <a:schemeClr val="tx1"/>
                </a:solidFill>
              </a:rPr>
              <a:t> </a:t>
            </a:r>
            <a:r>
              <a:rPr lang="ru-RU" sz="2400" dirty="0" err="1">
                <a:solidFill>
                  <a:schemeClr val="tx1"/>
                </a:solidFill>
              </a:rPr>
              <a:t>У.Найсер</a:t>
            </a:r>
            <a:r>
              <a:rPr lang="ru-RU" sz="2400" dirty="0">
                <a:solidFill>
                  <a:schemeClr val="tx1"/>
                </a:solidFill>
              </a:rPr>
              <a:t> </a:t>
            </a:r>
            <a:r>
              <a:rPr lang="ru-RU" sz="2400" dirty="0" err="1">
                <a:solidFill>
                  <a:schemeClr val="tx1"/>
                </a:solidFill>
              </a:rPr>
              <a:t>ұсынды</a:t>
            </a:r>
            <a:r>
              <a:rPr lang="ru-RU" sz="2400" dirty="0">
                <a:solidFill>
                  <a:schemeClr val="tx1"/>
                </a:solidFill>
              </a:rPr>
              <a:t>. </a:t>
            </a:r>
            <a:r>
              <a:rPr lang="ru-RU" sz="2400" dirty="0" err="1">
                <a:solidFill>
                  <a:schemeClr val="tx1"/>
                </a:solidFill>
              </a:rPr>
              <a:t>Психологияның</a:t>
            </a:r>
            <a:r>
              <a:rPr lang="ru-RU" sz="2400" dirty="0">
                <a:solidFill>
                  <a:schemeClr val="tx1"/>
                </a:solidFill>
              </a:rPr>
              <a:t> </a:t>
            </a:r>
            <a:r>
              <a:rPr lang="ru-RU" sz="2400" dirty="0" err="1">
                <a:solidFill>
                  <a:schemeClr val="tx1"/>
                </a:solidFill>
              </a:rPr>
              <a:t>танымдық</a:t>
            </a:r>
            <a:r>
              <a:rPr lang="ru-RU" sz="2400" dirty="0">
                <a:solidFill>
                  <a:schemeClr val="tx1"/>
                </a:solidFill>
              </a:rPr>
              <a:t> </a:t>
            </a:r>
            <a:r>
              <a:rPr lang="ru-RU" sz="2400" dirty="0" err="1">
                <a:solidFill>
                  <a:schemeClr val="tx1"/>
                </a:solidFill>
              </a:rPr>
              <a:t>бағыты</a:t>
            </a:r>
            <a:r>
              <a:rPr lang="ru-RU" sz="2400" dirty="0">
                <a:solidFill>
                  <a:schemeClr val="tx1"/>
                </a:solidFill>
              </a:rPr>
              <a:t> </a:t>
            </a:r>
            <a:r>
              <a:rPr lang="ru-RU" sz="2400" dirty="0" err="1">
                <a:solidFill>
                  <a:schemeClr val="tx1"/>
                </a:solidFill>
              </a:rPr>
              <a:t>субъектілердің</a:t>
            </a:r>
            <a:r>
              <a:rPr lang="ru-RU" sz="2400" dirty="0">
                <a:solidFill>
                  <a:schemeClr val="tx1"/>
                </a:solidFill>
              </a:rPr>
              <a:t> </a:t>
            </a:r>
            <a:r>
              <a:rPr lang="ru-RU" sz="2400" dirty="0" err="1">
                <a:solidFill>
                  <a:schemeClr val="tx1"/>
                </a:solidFill>
              </a:rPr>
              <a:t>қабылдау</a:t>
            </a:r>
            <a:r>
              <a:rPr lang="ru-RU" sz="2400" dirty="0">
                <a:solidFill>
                  <a:schemeClr val="tx1"/>
                </a:solidFill>
              </a:rPr>
              <a:t>, </a:t>
            </a:r>
            <a:r>
              <a:rPr lang="ru-RU" sz="2400" dirty="0" err="1">
                <a:solidFill>
                  <a:schemeClr val="tx1"/>
                </a:solidFill>
              </a:rPr>
              <a:t>ойлау</a:t>
            </a:r>
            <a:r>
              <a:rPr lang="ru-RU" sz="2400" dirty="0">
                <a:solidFill>
                  <a:schemeClr val="tx1"/>
                </a:solidFill>
              </a:rPr>
              <a:t>, </a:t>
            </a:r>
            <a:r>
              <a:rPr lang="ru-RU" sz="2400" dirty="0" err="1">
                <a:solidFill>
                  <a:schemeClr val="tx1"/>
                </a:solidFill>
              </a:rPr>
              <a:t>тану</a:t>
            </a:r>
            <a:r>
              <a:rPr lang="ru-RU" sz="2400" dirty="0">
                <a:solidFill>
                  <a:schemeClr val="tx1"/>
                </a:solidFill>
              </a:rPr>
              <a:t>, </a:t>
            </a:r>
            <a:r>
              <a:rPr lang="ru-RU" sz="2400" dirty="0" err="1">
                <a:solidFill>
                  <a:schemeClr val="tx1"/>
                </a:solidFill>
              </a:rPr>
              <a:t>пайымдау</a:t>
            </a:r>
            <a:r>
              <a:rPr lang="ru-RU" sz="2400" dirty="0">
                <a:solidFill>
                  <a:schemeClr val="tx1"/>
                </a:solidFill>
              </a:rPr>
              <a:t>, </a:t>
            </a:r>
            <a:r>
              <a:rPr lang="ru-RU" sz="2400" dirty="0" err="1">
                <a:solidFill>
                  <a:schemeClr val="tx1"/>
                </a:solidFill>
              </a:rPr>
              <a:t>түсіну</a:t>
            </a:r>
            <a:r>
              <a:rPr lang="ru-RU" sz="2400" dirty="0">
                <a:solidFill>
                  <a:schemeClr val="tx1"/>
                </a:solidFill>
              </a:rPr>
              <a:t> </a:t>
            </a:r>
            <a:r>
              <a:rPr lang="ru-RU" sz="2400" dirty="0" err="1">
                <a:solidFill>
                  <a:schemeClr val="tx1"/>
                </a:solidFill>
              </a:rPr>
              <a:t>әрекеттерін</a:t>
            </a:r>
            <a:r>
              <a:rPr lang="ru-RU" sz="2400" dirty="0">
                <a:solidFill>
                  <a:schemeClr val="tx1"/>
                </a:solidFill>
              </a:rPr>
              <a:t> </a:t>
            </a:r>
            <a:r>
              <a:rPr lang="ru-RU" sz="2400" dirty="0" err="1">
                <a:solidFill>
                  <a:schemeClr val="tx1"/>
                </a:solidFill>
              </a:rPr>
              <a:t>жан-жақты</a:t>
            </a:r>
            <a:r>
              <a:rPr lang="ru-RU" sz="2400" dirty="0">
                <a:solidFill>
                  <a:schemeClr val="tx1"/>
                </a:solidFill>
              </a:rPr>
              <a:t> </a:t>
            </a:r>
            <a:r>
              <a:rPr lang="ru-RU" sz="2400" dirty="0" err="1">
                <a:solidFill>
                  <a:schemeClr val="tx1"/>
                </a:solidFill>
              </a:rPr>
              <a:t>талдау</a:t>
            </a:r>
            <a:r>
              <a:rPr lang="ru-RU" sz="2400" dirty="0">
                <a:solidFill>
                  <a:schemeClr val="tx1"/>
                </a:solidFill>
              </a:rPr>
              <a:t> </a:t>
            </a:r>
            <a:r>
              <a:rPr lang="ru-RU" sz="2400" dirty="0" err="1">
                <a:solidFill>
                  <a:schemeClr val="tx1"/>
                </a:solidFill>
              </a:rPr>
              <a:t>негізінде</a:t>
            </a:r>
            <a:r>
              <a:rPr lang="ru-RU" sz="2400" dirty="0">
                <a:solidFill>
                  <a:schemeClr val="tx1"/>
                </a:solidFill>
              </a:rPr>
              <a:t> </a:t>
            </a:r>
            <a:r>
              <a:rPr lang="ru-RU" sz="2400" dirty="0" err="1">
                <a:solidFill>
                  <a:schemeClr val="tx1"/>
                </a:solidFill>
              </a:rPr>
              <a:t>адамның</a:t>
            </a:r>
            <a:r>
              <a:rPr lang="ru-RU" sz="2400" dirty="0">
                <a:solidFill>
                  <a:schemeClr val="tx1"/>
                </a:solidFill>
              </a:rPr>
              <a:t> </a:t>
            </a:r>
            <a:r>
              <a:rPr lang="ru-RU" sz="2400" dirty="0" err="1">
                <a:solidFill>
                  <a:schemeClr val="tx1"/>
                </a:solidFill>
              </a:rPr>
              <a:t>iшкі</a:t>
            </a:r>
            <a:r>
              <a:rPr lang="ru-RU" sz="2400" dirty="0">
                <a:solidFill>
                  <a:schemeClr val="tx1"/>
                </a:solidFill>
              </a:rPr>
              <a:t>, </a:t>
            </a:r>
            <a:r>
              <a:rPr lang="ru-RU" sz="2400" dirty="0" err="1">
                <a:solidFill>
                  <a:schemeClr val="tx1"/>
                </a:solidFill>
              </a:rPr>
              <a:t>көзге</a:t>
            </a:r>
            <a:r>
              <a:rPr lang="ru-RU" sz="2400" dirty="0">
                <a:solidFill>
                  <a:schemeClr val="tx1"/>
                </a:solidFill>
              </a:rPr>
              <a:t> </a:t>
            </a:r>
            <a:r>
              <a:rPr lang="ru-RU" sz="2400" dirty="0" err="1">
                <a:solidFill>
                  <a:schemeClr val="tx1"/>
                </a:solidFill>
              </a:rPr>
              <a:t>көрінбейтін</a:t>
            </a:r>
            <a:r>
              <a:rPr lang="ru-RU" sz="2400" dirty="0">
                <a:solidFill>
                  <a:schemeClr val="tx1"/>
                </a:solidFill>
              </a:rPr>
              <a:t> </a:t>
            </a:r>
            <a:r>
              <a:rPr lang="ru-RU" sz="2400" dirty="0" err="1">
                <a:solidFill>
                  <a:schemeClr val="tx1"/>
                </a:solidFill>
              </a:rPr>
              <a:t>әpi</a:t>
            </a:r>
            <a:r>
              <a:rPr lang="ru-RU" sz="2400" dirty="0">
                <a:solidFill>
                  <a:schemeClr val="tx1"/>
                </a:solidFill>
              </a:rPr>
              <a:t> </a:t>
            </a:r>
            <a:r>
              <a:rPr lang="ru-RU" sz="2400" dirty="0" err="1">
                <a:solidFill>
                  <a:schemeClr val="tx1"/>
                </a:solidFill>
              </a:rPr>
              <a:t>нақты</a:t>
            </a:r>
            <a:r>
              <a:rPr lang="ru-RU" sz="2400" dirty="0">
                <a:solidFill>
                  <a:schemeClr val="tx1"/>
                </a:solidFill>
              </a:rPr>
              <a:t> </a:t>
            </a:r>
            <a:r>
              <a:rPr lang="ru-RU" sz="2400" dirty="0" err="1">
                <a:solidFill>
                  <a:schemeClr val="tx1"/>
                </a:solidFill>
              </a:rPr>
              <a:t>механизмдер</a:t>
            </a:r>
            <a:r>
              <a:rPr lang="ru-RU" sz="2400" dirty="0">
                <a:solidFill>
                  <a:schemeClr val="tx1"/>
                </a:solidFill>
              </a:rPr>
              <a:t> мен </a:t>
            </a:r>
            <a:r>
              <a:rPr lang="ru-RU" sz="2400" dirty="0" err="1">
                <a:solidFill>
                  <a:schemeClr val="tx1"/>
                </a:solidFill>
              </a:rPr>
              <a:t>процестер</a:t>
            </a:r>
            <a:r>
              <a:rPr lang="ru-RU" sz="2400" dirty="0">
                <a:solidFill>
                  <a:schemeClr val="tx1"/>
                </a:solidFill>
              </a:rPr>
              <a:t> </a:t>
            </a:r>
            <a:r>
              <a:rPr lang="ru-RU" sz="2400" dirty="0" err="1">
                <a:solidFill>
                  <a:schemeClr val="tx1"/>
                </a:solidFill>
              </a:rPr>
              <a:t>арқылы</a:t>
            </a:r>
            <a:r>
              <a:rPr lang="ru-RU" sz="2400" dirty="0">
                <a:solidFill>
                  <a:schemeClr val="tx1"/>
                </a:solidFill>
              </a:rPr>
              <a:t> </a:t>
            </a:r>
            <a:r>
              <a:rPr lang="ru-RU" sz="2400" dirty="0" err="1">
                <a:solidFill>
                  <a:schemeClr val="tx1"/>
                </a:solidFill>
              </a:rPr>
              <a:t>емес</a:t>
            </a:r>
            <a:r>
              <a:rPr lang="ru-RU" sz="2400" dirty="0">
                <a:solidFill>
                  <a:schemeClr val="tx1"/>
                </a:solidFill>
              </a:rPr>
              <a:t>, сана, </a:t>
            </a:r>
            <a:r>
              <a:rPr lang="ru-RU" sz="2400" dirty="0" err="1">
                <a:solidFill>
                  <a:schemeClr val="tx1"/>
                </a:solidFill>
              </a:rPr>
              <a:t>жады</a:t>
            </a:r>
            <a:r>
              <a:rPr lang="ru-RU" sz="2400" dirty="0">
                <a:solidFill>
                  <a:schemeClr val="tx1"/>
                </a:solidFill>
              </a:rPr>
              <a:t> </a:t>
            </a:r>
            <a:r>
              <a:rPr lang="ru-RU" sz="2400" dirty="0" err="1">
                <a:solidFill>
                  <a:schemeClr val="tx1"/>
                </a:solidFill>
              </a:rPr>
              <a:t>қызметтерінің</a:t>
            </a:r>
            <a:r>
              <a:rPr lang="ru-RU" sz="2400" dirty="0">
                <a:solidFill>
                  <a:schemeClr val="tx1"/>
                </a:solidFill>
              </a:rPr>
              <a:t> </a:t>
            </a:r>
            <a:r>
              <a:rPr lang="ru-RU" sz="2400" dirty="0" err="1">
                <a:solidFill>
                  <a:schemeClr val="tx1"/>
                </a:solidFill>
              </a:rPr>
              <a:t>көмегімен</a:t>
            </a:r>
            <a:r>
              <a:rPr lang="ru-RU" sz="2400" dirty="0">
                <a:solidFill>
                  <a:schemeClr val="tx1"/>
                </a:solidFill>
              </a:rPr>
              <a:t> </a:t>
            </a:r>
            <a:r>
              <a:rPr lang="ru-RU" sz="2400" dirty="0" err="1">
                <a:solidFill>
                  <a:schemeClr val="tx1"/>
                </a:solidFill>
              </a:rPr>
              <a:t>бақыланатын</a:t>
            </a:r>
            <a:r>
              <a:rPr lang="ru-RU" sz="2400" dirty="0">
                <a:solidFill>
                  <a:schemeClr val="tx1"/>
                </a:solidFill>
              </a:rPr>
              <a:t> </a:t>
            </a:r>
            <a:r>
              <a:rPr lang="ru-RU" sz="2400" dirty="0" err="1">
                <a:solidFill>
                  <a:schemeClr val="tx1"/>
                </a:solidFill>
              </a:rPr>
              <a:t>мәселелерді</a:t>
            </a:r>
            <a:r>
              <a:rPr lang="ru-RU" sz="2400" dirty="0">
                <a:solidFill>
                  <a:schemeClr val="tx1"/>
                </a:solidFill>
              </a:rPr>
              <a:t> </a:t>
            </a:r>
            <a:r>
              <a:rPr lang="ru-RU" sz="2400" dirty="0" err="1">
                <a:solidFill>
                  <a:schemeClr val="tx1"/>
                </a:solidFill>
              </a:rPr>
              <a:t>шешуге</a:t>
            </a:r>
            <a:r>
              <a:rPr lang="ru-RU" sz="2400" dirty="0">
                <a:solidFill>
                  <a:schemeClr val="tx1"/>
                </a:solidFill>
              </a:rPr>
              <a:t> </a:t>
            </a:r>
            <a:r>
              <a:rPr lang="ru-RU" sz="2400" dirty="0" err="1">
                <a:solidFill>
                  <a:schemeClr val="tx1"/>
                </a:solidFill>
              </a:rPr>
              <a:t>бағытталды</a:t>
            </a:r>
            <a:r>
              <a:rPr lang="ru-RU" sz="2400" dirty="0">
                <a:solidFill>
                  <a:schemeClr val="tx1"/>
                </a:solidFill>
              </a:rPr>
              <a:t> (</a:t>
            </a:r>
            <a:r>
              <a:rPr lang="ru-RU" sz="2400" dirty="0" err="1">
                <a:solidFill>
                  <a:schemeClr val="tx1"/>
                </a:solidFill>
              </a:rPr>
              <a:t>Оразалиева</a:t>
            </a:r>
            <a:r>
              <a:rPr lang="ru-RU" sz="2400" dirty="0">
                <a:solidFill>
                  <a:schemeClr val="tx1"/>
                </a:solidFill>
              </a:rPr>
              <a:t> Э.Ж., 153</a:t>
            </a:r>
            <a:r>
              <a:rPr lang="ru-RU" sz="2400" dirty="0" smtClean="0">
                <a:solidFill>
                  <a:schemeClr val="tx1"/>
                </a:solidFill>
              </a:rPr>
              <a:t>).</a:t>
            </a:r>
          </a:p>
          <a:p>
            <a:pPr eaLnBrk="1" hangingPunct="1">
              <a:buSzPct val="100000"/>
            </a:pPr>
            <a:r>
              <a:rPr lang="ru-RU" sz="2400" dirty="0" smtClean="0">
                <a:solidFill>
                  <a:schemeClr val="tx1"/>
                </a:solidFill>
              </a:rPr>
              <a:t> </a:t>
            </a:r>
            <a:r>
              <a:rPr lang="ru-RU" sz="2400" dirty="0" err="1">
                <a:solidFill>
                  <a:schemeClr val="tx1"/>
                </a:solidFill>
              </a:rPr>
              <a:t>Ғалым</a:t>
            </a:r>
            <a:r>
              <a:rPr lang="ru-RU" sz="2400" dirty="0">
                <a:solidFill>
                  <a:schemeClr val="tx1"/>
                </a:solidFill>
              </a:rPr>
              <a:t>-лингвист Дж. </a:t>
            </a:r>
            <a:r>
              <a:rPr lang="ru-RU" sz="2400" dirty="0" err="1">
                <a:solidFill>
                  <a:schemeClr val="tx1"/>
                </a:solidFill>
              </a:rPr>
              <a:t>Кесс</a:t>
            </a:r>
            <a:r>
              <a:rPr lang="ru-RU" sz="2400" dirty="0">
                <a:solidFill>
                  <a:schemeClr val="tx1"/>
                </a:solidFill>
              </a:rPr>
              <a:t> психолингвистика </a:t>
            </a:r>
            <a:r>
              <a:rPr lang="ru-RU" sz="2400" dirty="0" err="1">
                <a:solidFill>
                  <a:schemeClr val="tx1"/>
                </a:solidFill>
              </a:rPr>
              <a:t>дамуында</a:t>
            </a:r>
            <a:r>
              <a:rPr lang="ru-RU" sz="2400" dirty="0">
                <a:solidFill>
                  <a:schemeClr val="tx1"/>
                </a:solidFill>
              </a:rPr>
              <a:t> </a:t>
            </a:r>
            <a:r>
              <a:rPr lang="ru-RU" sz="2400" dirty="0" err="1">
                <a:solidFill>
                  <a:schemeClr val="tx1"/>
                </a:solidFill>
              </a:rPr>
              <a:t>төрт</a:t>
            </a:r>
            <a:r>
              <a:rPr lang="ru-RU" sz="2400" dirty="0">
                <a:solidFill>
                  <a:schemeClr val="tx1"/>
                </a:solidFill>
              </a:rPr>
              <a:t> </a:t>
            </a:r>
            <a:r>
              <a:rPr lang="ru-RU" sz="2400" dirty="0" err="1">
                <a:solidFill>
                  <a:schemeClr val="tx1"/>
                </a:solidFill>
              </a:rPr>
              <a:t>негізгі</a:t>
            </a:r>
            <a:r>
              <a:rPr lang="ru-RU" sz="2400" dirty="0">
                <a:solidFill>
                  <a:schemeClr val="tx1"/>
                </a:solidFill>
              </a:rPr>
              <a:t> </a:t>
            </a:r>
            <a:r>
              <a:rPr lang="ru-RU" sz="2400" dirty="0" err="1">
                <a:solidFill>
                  <a:schemeClr val="tx1"/>
                </a:solidFill>
              </a:rPr>
              <a:t>кезеңді</a:t>
            </a:r>
            <a:r>
              <a:rPr lang="ru-RU" sz="2400" dirty="0">
                <a:solidFill>
                  <a:schemeClr val="tx1"/>
                </a:solidFill>
              </a:rPr>
              <a:t> </a:t>
            </a:r>
            <a:r>
              <a:rPr lang="ru-RU" sz="2400" dirty="0" err="1">
                <a:solidFill>
                  <a:schemeClr val="tx1"/>
                </a:solidFill>
              </a:rPr>
              <a:t>атап</a:t>
            </a:r>
            <a:r>
              <a:rPr lang="ru-RU" sz="2400" dirty="0">
                <a:solidFill>
                  <a:schemeClr val="tx1"/>
                </a:solidFill>
              </a:rPr>
              <a:t> </a:t>
            </a:r>
            <a:r>
              <a:rPr lang="ru-RU" sz="2400" dirty="0" err="1">
                <a:solidFill>
                  <a:schemeClr val="tx1"/>
                </a:solidFill>
              </a:rPr>
              <a:t>көрсетеді</a:t>
            </a:r>
            <a:r>
              <a:rPr lang="ru-RU" sz="2400" dirty="0">
                <a:solidFill>
                  <a:schemeClr val="tx1"/>
                </a:solidFill>
              </a:rPr>
              <a:t>: </a:t>
            </a:r>
            <a:r>
              <a:rPr lang="ru-RU" sz="2400" dirty="0" err="1">
                <a:solidFill>
                  <a:schemeClr val="tx1"/>
                </a:solidFill>
              </a:rPr>
              <a:t>қалыптасу</a:t>
            </a:r>
            <a:r>
              <a:rPr lang="ru-RU" sz="2400" dirty="0">
                <a:solidFill>
                  <a:schemeClr val="tx1"/>
                </a:solidFill>
              </a:rPr>
              <a:t> </a:t>
            </a:r>
            <a:r>
              <a:rPr lang="ru-RU" sz="2400" dirty="0" err="1">
                <a:solidFill>
                  <a:schemeClr val="tx1"/>
                </a:solidFill>
              </a:rPr>
              <a:t>кезеңі</a:t>
            </a:r>
            <a:r>
              <a:rPr lang="ru-RU" sz="2400" dirty="0">
                <a:solidFill>
                  <a:schemeClr val="tx1"/>
                </a:solidFill>
              </a:rPr>
              <a:t>; </a:t>
            </a:r>
            <a:endParaRPr lang="ru-RU" sz="2400" dirty="0" smtClean="0">
              <a:solidFill>
                <a:schemeClr val="tx1"/>
              </a:solidFill>
            </a:endParaRPr>
          </a:p>
          <a:p>
            <a:pPr eaLnBrk="1" hangingPunct="1">
              <a:buSzPct val="100000"/>
            </a:pPr>
            <a:r>
              <a:rPr lang="ru-RU" sz="2400" dirty="0" err="1" smtClean="0">
                <a:solidFill>
                  <a:schemeClr val="tx1"/>
                </a:solidFill>
              </a:rPr>
              <a:t>лингвистикалық</a:t>
            </a:r>
            <a:r>
              <a:rPr lang="ru-RU" sz="2400" dirty="0" smtClean="0">
                <a:solidFill>
                  <a:schemeClr val="tx1"/>
                </a:solidFill>
              </a:rPr>
              <a:t> </a:t>
            </a:r>
            <a:r>
              <a:rPr lang="ru-RU" sz="2400" dirty="0" err="1">
                <a:solidFill>
                  <a:schemeClr val="tx1"/>
                </a:solidFill>
              </a:rPr>
              <a:t>кезең</a:t>
            </a:r>
            <a:r>
              <a:rPr lang="ru-RU" sz="2400" dirty="0">
                <a:solidFill>
                  <a:schemeClr val="tx1"/>
                </a:solidFill>
              </a:rPr>
              <a:t> </a:t>
            </a:r>
            <a:r>
              <a:rPr lang="ru-RU" sz="2400" dirty="0" err="1">
                <a:solidFill>
                  <a:schemeClr val="tx1"/>
                </a:solidFill>
              </a:rPr>
              <a:t>когнитивтік</a:t>
            </a:r>
            <a:r>
              <a:rPr lang="ru-RU" sz="2400" dirty="0">
                <a:solidFill>
                  <a:schemeClr val="tx1"/>
                </a:solidFill>
              </a:rPr>
              <a:t> </a:t>
            </a:r>
            <a:r>
              <a:rPr lang="ru-RU" sz="2400" dirty="0" err="1">
                <a:solidFill>
                  <a:schemeClr val="tx1"/>
                </a:solidFill>
              </a:rPr>
              <a:t>кезең</a:t>
            </a:r>
            <a:r>
              <a:rPr lang="ru-RU" sz="2400" dirty="0" smtClean="0">
                <a:solidFill>
                  <a:schemeClr val="tx1"/>
                </a:solidFill>
              </a:rPr>
              <a:t>;</a:t>
            </a:r>
          </a:p>
          <a:p>
            <a:pPr eaLnBrk="1" hangingPunct="1">
              <a:buSzPct val="100000"/>
            </a:pPr>
            <a:r>
              <a:rPr lang="ru-RU" sz="2400" dirty="0" smtClean="0">
                <a:solidFill>
                  <a:schemeClr val="tx1"/>
                </a:solidFill>
              </a:rPr>
              <a:t> </a:t>
            </a:r>
            <a:r>
              <a:rPr lang="ru-RU" sz="2400" dirty="0" err="1">
                <a:solidFill>
                  <a:schemeClr val="tx1"/>
                </a:solidFill>
              </a:rPr>
              <a:t>когнитивтік</a:t>
            </a:r>
            <a:r>
              <a:rPr lang="ru-RU" sz="2400" dirty="0">
                <a:solidFill>
                  <a:schemeClr val="tx1"/>
                </a:solidFill>
              </a:rPr>
              <a:t> </a:t>
            </a:r>
            <a:r>
              <a:rPr lang="ru-RU" sz="2400" dirty="0" err="1">
                <a:solidFill>
                  <a:schemeClr val="tx1"/>
                </a:solidFill>
              </a:rPr>
              <a:t>ғылымның</a:t>
            </a:r>
            <a:r>
              <a:rPr lang="ru-RU" sz="2400" dirty="0">
                <a:solidFill>
                  <a:schemeClr val="tx1"/>
                </a:solidFill>
              </a:rPr>
              <a:t> </a:t>
            </a:r>
            <a:r>
              <a:rPr lang="ru-RU" sz="2400" dirty="0" err="1">
                <a:solidFill>
                  <a:schemeClr val="tx1"/>
                </a:solidFill>
              </a:rPr>
              <a:t>ағымдық</a:t>
            </a:r>
            <a:r>
              <a:rPr lang="ru-RU" sz="2400" dirty="0">
                <a:solidFill>
                  <a:schemeClr val="tx1"/>
                </a:solidFill>
              </a:rPr>
              <a:t> </a:t>
            </a:r>
            <a:r>
              <a:rPr lang="ru-RU" sz="2400" dirty="0" err="1">
                <a:solidFill>
                  <a:schemeClr val="tx1"/>
                </a:solidFill>
              </a:rPr>
              <a:t>кезеңі</a:t>
            </a:r>
            <a:r>
              <a:rPr lang="ru-RU" sz="2400" dirty="0">
                <a:solidFill>
                  <a:schemeClr val="tx1"/>
                </a:solidFill>
              </a:rPr>
              <a:t>. </a:t>
            </a:r>
            <a:endParaRPr lang="ru-RU" sz="2400" dirty="0" smtClean="0">
              <a:solidFill>
                <a:schemeClr val="tx1"/>
              </a:solidFill>
            </a:endParaRPr>
          </a:p>
          <a:p>
            <a:pPr eaLnBrk="1" hangingPunct="1">
              <a:buSzPct val="100000"/>
            </a:pPr>
            <a:r>
              <a:rPr lang="ru-RU" sz="2400" dirty="0" err="1" smtClean="0">
                <a:solidFill>
                  <a:schemeClr val="tx1"/>
                </a:solidFill>
              </a:rPr>
              <a:t>Алғашқы</a:t>
            </a:r>
            <a:r>
              <a:rPr lang="ru-RU" sz="2400" dirty="0" smtClean="0">
                <a:solidFill>
                  <a:schemeClr val="tx1"/>
                </a:solidFill>
              </a:rPr>
              <a:t> </a:t>
            </a:r>
            <a:r>
              <a:rPr lang="ru-RU" sz="2400" dirty="0" err="1">
                <a:solidFill>
                  <a:schemeClr val="tx1"/>
                </a:solidFill>
              </a:rPr>
              <a:t>кезең</a:t>
            </a:r>
            <a:r>
              <a:rPr lang="ru-RU" sz="2400" dirty="0">
                <a:solidFill>
                  <a:schemeClr val="tx1"/>
                </a:solidFill>
              </a:rPr>
              <a:t> </a:t>
            </a:r>
            <a:r>
              <a:rPr lang="ru-RU" sz="2400" dirty="0" err="1">
                <a:solidFill>
                  <a:schemeClr val="tx1"/>
                </a:solidFill>
              </a:rPr>
              <a:t>үшін</a:t>
            </a:r>
            <a:r>
              <a:rPr lang="ru-RU" sz="2400" dirty="0">
                <a:solidFill>
                  <a:schemeClr val="tx1"/>
                </a:solidFill>
              </a:rPr>
              <a:t> структурализм мен бихевиоризм </a:t>
            </a:r>
            <a:endParaRPr lang="ru-RU" sz="2400" dirty="0" smtClean="0">
              <a:solidFill>
                <a:schemeClr val="tx1"/>
              </a:solidFill>
            </a:endParaRPr>
          </a:p>
          <a:p>
            <a:pPr eaLnBrk="1" hangingPunct="1">
              <a:buSzPct val="100000"/>
            </a:pPr>
            <a:r>
              <a:rPr lang="ru-RU" sz="2400" dirty="0" err="1" smtClean="0">
                <a:solidFill>
                  <a:schemeClr val="tx1"/>
                </a:solidFill>
              </a:rPr>
              <a:t>идеяларының</a:t>
            </a:r>
            <a:r>
              <a:rPr lang="ru-RU" sz="2400" dirty="0" smtClean="0">
                <a:solidFill>
                  <a:schemeClr val="tx1"/>
                </a:solidFill>
              </a:rPr>
              <a:t> </a:t>
            </a:r>
            <a:r>
              <a:rPr lang="ru-RU" sz="2400" dirty="0" err="1">
                <a:solidFill>
                  <a:schemeClr val="tx1"/>
                </a:solidFill>
              </a:rPr>
              <a:t>әcepi</a:t>
            </a:r>
            <a:r>
              <a:rPr lang="ru-RU" sz="2400" dirty="0">
                <a:solidFill>
                  <a:schemeClr val="tx1"/>
                </a:solidFill>
              </a:rPr>
              <a:t> </a:t>
            </a:r>
            <a:r>
              <a:rPr lang="ru-RU" sz="2400" dirty="0" err="1">
                <a:solidFill>
                  <a:schemeClr val="tx1"/>
                </a:solidFill>
              </a:rPr>
              <a:t>тән</a:t>
            </a:r>
            <a:r>
              <a:rPr lang="ru-RU" sz="2400" dirty="0">
                <a:solidFill>
                  <a:schemeClr val="tx1"/>
                </a:solidFill>
              </a:rPr>
              <a:t> </a:t>
            </a:r>
            <a:r>
              <a:rPr lang="ru-RU" sz="2400" dirty="0" err="1">
                <a:solidFill>
                  <a:schemeClr val="tx1"/>
                </a:solidFill>
              </a:rPr>
              <a:t>болса</a:t>
            </a:r>
            <a:r>
              <a:rPr lang="ru-RU" sz="2400" dirty="0">
                <a:solidFill>
                  <a:schemeClr val="tx1"/>
                </a:solidFill>
              </a:rPr>
              <a:t>, </a:t>
            </a:r>
            <a:r>
              <a:rPr lang="ru-RU" sz="2400" dirty="0" err="1">
                <a:solidFill>
                  <a:schemeClr val="tx1"/>
                </a:solidFill>
              </a:rPr>
              <a:t>eкіншici</a:t>
            </a:r>
            <a:r>
              <a:rPr lang="ru-RU" sz="2400" dirty="0">
                <a:solidFill>
                  <a:schemeClr val="tx1"/>
                </a:solidFill>
              </a:rPr>
              <a:t> лингвистика мен </a:t>
            </a:r>
            <a:r>
              <a:rPr lang="ru-RU" sz="2400" dirty="0" err="1">
                <a:solidFill>
                  <a:schemeClr val="tx1"/>
                </a:solidFill>
              </a:rPr>
              <a:t>психолингвистикадағы</a:t>
            </a:r>
            <a:r>
              <a:rPr lang="ru-RU" sz="2400" dirty="0">
                <a:solidFill>
                  <a:schemeClr val="tx1"/>
                </a:solidFill>
              </a:rPr>
              <a:t> </a:t>
            </a:r>
            <a:r>
              <a:rPr lang="ru-RU" sz="2400" dirty="0" err="1">
                <a:solidFill>
                  <a:schemeClr val="tx1"/>
                </a:solidFill>
              </a:rPr>
              <a:t>трансформациялық</a:t>
            </a:r>
            <a:r>
              <a:rPr lang="ru-RU" sz="2400" dirty="0">
                <a:solidFill>
                  <a:schemeClr val="tx1"/>
                </a:solidFill>
              </a:rPr>
              <a:t> </a:t>
            </a:r>
            <a:r>
              <a:rPr lang="ru-RU" sz="2400" dirty="0" err="1" smtClean="0">
                <a:solidFill>
                  <a:schemeClr val="tx1"/>
                </a:solidFill>
              </a:rPr>
              <a:t>туындатушы</a:t>
            </a:r>
            <a:endParaRPr lang="ru-RU" sz="2400" dirty="0" smtClean="0">
              <a:solidFill>
                <a:schemeClr val="tx1"/>
              </a:solidFill>
            </a:endParaRPr>
          </a:p>
          <a:p>
            <a:pPr eaLnBrk="1" hangingPunct="1">
              <a:buSzPct val="100000"/>
            </a:pPr>
            <a:r>
              <a:rPr lang="ru-RU" sz="2400" dirty="0" smtClean="0">
                <a:solidFill>
                  <a:schemeClr val="tx1"/>
                </a:solidFill>
              </a:rPr>
              <a:t> </a:t>
            </a:r>
            <a:r>
              <a:rPr lang="ru-RU" sz="2400" dirty="0">
                <a:solidFill>
                  <a:schemeClr val="tx1"/>
                </a:solidFill>
              </a:rPr>
              <a:t>(порождающей) </a:t>
            </a:r>
            <a:r>
              <a:rPr lang="ru-RU" sz="2400" dirty="0" err="1">
                <a:solidFill>
                  <a:schemeClr val="tx1"/>
                </a:solidFill>
              </a:rPr>
              <a:t>грамматиканың</a:t>
            </a:r>
            <a:r>
              <a:rPr lang="ru-RU" sz="2400" dirty="0">
                <a:solidFill>
                  <a:schemeClr val="tx1"/>
                </a:solidFill>
              </a:rPr>
              <a:t> </a:t>
            </a:r>
            <a:r>
              <a:rPr lang="ru-RU" sz="2400" dirty="0" err="1" smtClean="0">
                <a:solidFill>
                  <a:schemeClr val="tx1"/>
                </a:solidFill>
              </a:rPr>
              <a:t>басым</a:t>
            </a:r>
            <a:endParaRPr lang="ru-RU" sz="2400" dirty="0" smtClean="0">
              <a:solidFill>
                <a:schemeClr val="tx1"/>
              </a:solidFill>
            </a:endParaRPr>
          </a:p>
          <a:p>
            <a:pPr eaLnBrk="1" hangingPunct="1">
              <a:buSzPct val="100000"/>
            </a:pPr>
            <a:r>
              <a:rPr lang="ru-RU" sz="2400" dirty="0" smtClean="0">
                <a:solidFill>
                  <a:schemeClr val="tx1"/>
                </a:solidFill>
              </a:rPr>
              <a:t> </a:t>
            </a:r>
            <a:r>
              <a:rPr lang="ru-RU" sz="2400" dirty="0" err="1">
                <a:solidFill>
                  <a:schemeClr val="tx1"/>
                </a:solidFill>
              </a:rPr>
              <a:t>болуымен</a:t>
            </a:r>
            <a:r>
              <a:rPr lang="ru-RU" sz="2400" dirty="0">
                <a:solidFill>
                  <a:schemeClr val="tx1"/>
                </a:solidFill>
              </a:rPr>
              <a:t> </a:t>
            </a:r>
            <a:r>
              <a:rPr lang="ru-RU" sz="2400" dirty="0" err="1">
                <a:solidFill>
                  <a:schemeClr val="tx1"/>
                </a:solidFill>
              </a:rPr>
              <a:t>байланысты</a:t>
            </a:r>
            <a:r>
              <a:rPr lang="ru-RU" sz="2400" dirty="0">
                <a:solidFill>
                  <a:schemeClr val="tx1"/>
                </a:solidFill>
              </a:rPr>
              <a:t>. </a:t>
            </a:r>
            <a:endParaRPr lang="kk-KZ" altLang="ru-RU" sz="2400" b="1" dirty="0">
              <a:solidFill>
                <a:schemeClr val="tx1"/>
              </a:solidFill>
              <a:latin typeface="Constantia" charset="0"/>
            </a:endParaRPr>
          </a:p>
        </p:txBody>
      </p:sp>
      <p:sp>
        <p:nvSpPr>
          <p:cNvPr id="5125" name="Text Box 4"/>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9pPr>
          </a:lstStyle>
          <a:p>
            <a:pPr algn="r" eaLnBrk="1" hangingPunct="1">
              <a:spcBef>
                <a:spcPts val="650"/>
              </a:spcBef>
              <a:buSzPct val="100000"/>
            </a:pPr>
            <a:r>
              <a:rPr lang="kk-KZ" altLang="ru-RU" sz="1600" b="1">
                <a:solidFill>
                  <a:srgbClr val="000000"/>
                </a:solidFill>
                <a:latin typeface="Constantia" charset="0"/>
              </a:rPr>
              <a:t>Психология</a:t>
            </a:r>
          </a:p>
          <a:p>
            <a:pPr algn="r" eaLnBrk="1" hangingPunct="1">
              <a:spcBef>
                <a:spcPts val="650"/>
              </a:spcBef>
              <a:buSzPct val="100000"/>
            </a:pPr>
            <a:r>
              <a:rPr lang="kk-KZ" altLang="ru-RU" sz="1600" b="1">
                <a:solidFill>
                  <a:srgbClr val="000000"/>
                </a:solidFill>
                <a:latin typeface="Constantia" charset="0"/>
              </a:rPr>
              <a:t> ғылымдарының </a:t>
            </a:r>
          </a:p>
          <a:p>
            <a:pPr algn="r" eaLnBrk="1" hangingPunct="1">
              <a:spcBef>
                <a:spcPts val="650"/>
              </a:spcBef>
              <a:buSzPct val="100000"/>
            </a:pPr>
            <a:r>
              <a:rPr lang="kk-KZ" altLang="ru-RU" sz="1600" b="1">
                <a:solidFill>
                  <a:srgbClr val="000000"/>
                </a:solidFill>
                <a:latin typeface="Constantia" charset="0"/>
              </a:rPr>
              <a:t>докторы, профессор</a:t>
            </a:r>
          </a:p>
          <a:p>
            <a:pPr algn="r" eaLnBrk="1" hangingPunct="1">
              <a:spcBef>
                <a:spcPts val="650"/>
              </a:spcBef>
              <a:buSzPct val="100000"/>
            </a:pPr>
            <a:r>
              <a:rPr lang="kk-KZ" altLang="ru-RU" sz="1600" b="1">
                <a:solidFill>
                  <a:srgbClr val="000000"/>
                </a:solidFill>
                <a:latin typeface="Constantia" charset="0"/>
              </a:rPr>
              <a:t>Н.Қ.Тоқсанбаева.</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838200" y="317500"/>
            <a:ext cx="8412163"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6147" name="Rectangle 2"/>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6148" name="Text Box 3"/>
          <p:cNvSpPr txBox="1">
            <a:spLocks noChangeArrowheads="1"/>
          </p:cNvSpPr>
          <p:nvPr/>
        </p:nvSpPr>
        <p:spPr bwMode="auto">
          <a:xfrm>
            <a:off x="69850" y="1517650"/>
            <a:ext cx="12161838"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9pPr>
          </a:lstStyle>
          <a:p>
            <a:pPr eaLnBrk="1" hangingPunct="1">
              <a:buSzPct val="100000"/>
            </a:pPr>
            <a:r>
              <a:rPr lang="kk-KZ" altLang="ru-RU" sz="2600" b="1">
                <a:solidFill>
                  <a:srgbClr val="FF3366"/>
                </a:solidFill>
                <a:latin typeface="Constantia" charset="0"/>
              </a:rPr>
              <a:t> </a:t>
            </a:r>
          </a:p>
        </p:txBody>
      </p:sp>
      <p:sp>
        <p:nvSpPr>
          <p:cNvPr id="6149" name="Text Box 4"/>
          <p:cNvSpPr txBox="1">
            <a:spLocks noChangeArrowheads="1"/>
          </p:cNvSpPr>
          <p:nvPr/>
        </p:nvSpPr>
        <p:spPr bwMode="auto">
          <a:xfrm>
            <a:off x="9639300" y="4379913"/>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9pPr>
          </a:lstStyle>
          <a:p>
            <a:pPr algn="r" eaLnBrk="1" hangingPunct="1">
              <a:spcBef>
                <a:spcPts val="650"/>
              </a:spcBef>
              <a:buSzPct val="100000"/>
            </a:pPr>
            <a:r>
              <a:rPr lang="kk-KZ" altLang="ru-RU" sz="1600" b="1">
                <a:solidFill>
                  <a:srgbClr val="000000"/>
                </a:solidFill>
                <a:latin typeface="Times New Roman" charset="0"/>
              </a:rPr>
              <a:t>Психология</a:t>
            </a:r>
          </a:p>
          <a:p>
            <a:pPr algn="r" eaLnBrk="1" hangingPunct="1">
              <a:spcBef>
                <a:spcPts val="650"/>
              </a:spcBef>
              <a:buSzPct val="100000"/>
            </a:pPr>
            <a:r>
              <a:rPr lang="kk-KZ" altLang="ru-RU" sz="1600" b="1">
                <a:solidFill>
                  <a:srgbClr val="000000"/>
                </a:solidFill>
                <a:latin typeface="Times New Roman" charset="0"/>
              </a:rPr>
              <a:t> ғылымдарының </a:t>
            </a:r>
          </a:p>
          <a:p>
            <a:pPr algn="r" eaLnBrk="1" hangingPunct="1">
              <a:spcBef>
                <a:spcPts val="650"/>
              </a:spcBef>
              <a:buSzPct val="100000"/>
            </a:pPr>
            <a:r>
              <a:rPr lang="kk-KZ" altLang="ru-RU" sz="1600" b="1">
                <a:solidFill>
                  <a:srgbClr val="000000"/>
                </a:solidFill>
                <a:latin typeface="Times New Roman" charset="0"/>
              </a:rPr>
              <a:t>докторы, профессор</a:t>
            </a:r>
          </a:p>
          <a:p>
            <a:pPr algn="r" eaLnBrk="1" hangingPunct="1">
              <a:spcBef>
                <a:spcPts val="650"/>
              </a:spcBef>
              <a:buSzPct val="100000"/>
            </a:pPr>
            <a:r>
              <a:rPr lang="kk-KZ" altLang="ru-RU" sz="1600" b="1">
                <a:solidFill>
                  <a:srgbClr val="000000"/>
                </a:solidFill>
                <a:latin typeface="Times New Roman" charset="0"/>
              </a:rPr>
              <a:t>Н.Қ.Тоқсанбаева</a:t>
            </a:r>
            <a:r>
              <a:rPr lang="kk-KZ" altLang="ru-RU" sz="1600" b="1">
                <a:solidFill>
                  <a:srgbClr val="000000"/>
                </a:solidFill>
                <a:latin typeface="Constantia" charset="0"/>
              </a:rPr>
              <a:t>.</a:t>
            </a:r>
          </a:p>
        </p:txBody>
      </p:sp>
      <p:sp>
        <p:nvSpPr>
          <p:cNvPr id="6150" name="Text Box 5"/>
          <p:cNvSpPr txBox="1">
            <a:spLocks noChangeArrowheads="1"/>
          </p:cNvSpPr>
          <p:nvPr/>
        </p:nvSpPr>
        <p:spPr bwMode="auto">
          <a:xfrm>
            <a:off x="1128242" y="2335212"/>
            <a:ext cx="7070105" cy="3748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marL="273050" indent="-260350"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1pPr>
            <a:lvl2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2pPr>
            <a:lvl3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3pPr>
            <a:lvl4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4pPr>
            <a:lvl5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9pPr>
          </a:lstStyle>
          <a:p>
            <a:pPr algn="just" eaLnBrk="1" hangingPunct="1">
              <a:spcBef>
                <a:spcPts val="600"/>
              </a:spcBef>
              <a:buSzPct val="100000"/>
            </a:pPr>
            <a:r>
              <a:rPr lang="ru-RU" sz="2400" dirty="0" err="1">
                <a:solidFill>
                  <a:schemeClr val="tx1"/>
                </a:solidFill>
              </a:rPr>
              <a:t>Когнитивтік</a:t>
            </a:r>
            <a:r>
              <a:rPr lang="ru-RU" sz="2400" dirty="0">
                <a:solidFill>
                  <a:schemeClr val="tx1"/>
                </a:solidFill>
              </a:rPr>
              <a:t> психология – </a:t>
            </a:r>
            <a:r>
              <a:rPr lang="ru-RU" sz="2400" dirty="0" err="1">
                <a:solidFill>
                  <a:schemeClr val="tx1"/>
                </a:solidFill>
              </a:rPr>
              <a:t>білімдер</a:t>
            </a:r>
            <a:r>
              <a:rPr lang="ru-RU" sz="2400" dirty="0">
                <a:solidFill>
                  <a:schemeClr val="tx1"/>
                </a:solidFill>
              </a:rPr>
              <a:t> </a:t>
            </a:r>
            <a:r>
              <a:rPr lang="ru-RU" sz="2400" dirty="0" err="1">
                <a:solidFill>
                  <a:schemeClr val="tx1"/>
                </a:solidFill>
              </a:rPr>
              <a:t>негізінде</a:t>
            </a:r>
            <a:r>
              <a:rPr lang="ru-RU" sz="2400" dirty="0">
                <a:solidFill>
                  <a:schemeClr val="tx1"/>
                </a:solidFill>
              </a:rPr>
              <a:t> </a:t>
            </a:r>
            <a:r>
              <a:rPr lang="ru-RU" sz="2400" dirty="0" err="1">
                <a:solidFill>
                  <a:schemeClr val="tx1"/>
                </a:solidFill>
              </a:rPr>
              <a:t>адамның</a:t>
            </a:r>
            <a:r>
              <a:rPr lang="ru-RU" sz="2400" dirty="0">
                <a:solidFill>
                  <a:schemeClr val="tx1"/>
                </a:solidFill>
              </a:rPr>
              <a:t> </a:t>
            </a:r>
            <a:r>
              <a:rPr lang="ru-RU" sz="2400" dirty="0" err="1">
                <a:solidFill>
                  <a:schemeClr val="tx1"/>
                </a:solidFill>
              </a:rPr>
              <a:t>қылықтарын</a:t>
            </a:r>
            <a:r>
              <a:rPr lang="ru-RU" sz="2400" dirty="0">
                <a:solidFill>
                  <a:schemeClr val="tx1"/>
                </a:solidFill>
              </a:rPr>
              <a:t> </a:t>
            </a:r>
            <a:r>
              <a:rPr lang="ru-RU" sz="2400" dirty="0" err="1">
                <a:solidFill>
                  <a:schemeClr val="tx1"/>
                </a:solidFill>
              </a:rPr>
              <a:t>түсіндіретін</a:t>
            </a:r>
            <a:r>
              <a:rPr lang="ru-RU" sz="2400" dirty="0">
                <a:solidFill>
                  <a:schemeClr val="tx1"/>
                </a:solidFill>
              </a:rPr>
              <a:t> </a:t>
            </a:r>
            <a:r>
              <a:rPr lang="ru-RU" sz="2400" dirty="0" err="1">
                <a:solidFill>
                  <a:schemeClr val="tx1"/>
                </a:solidFill>
              </a:rPr>
              <a:t>және</a:t>
            </a:r>
            <a:r>
              <a:rPr lang="ru-RU" sz="2400" dirty="0">
                <a:solidFill>
                  <a:schemeClr val="tx1"/>
                </a:solidFill>
              </a:rPr>
              <a:t> </a:t>
            </a:r>
            <a:r>
              <a:rPr lang="ru-RU" sz="2400" dirty="0" err="1">
                <a:solidFill>
                  <a:schemeClr val="tx1"/>
                </a:solidFill>
              </a:rPr>
              <a:t>сол</a:t>
            </a:r>
            <a:r>
              <a:rPr lang="ru-RU" sz="2400" dirty="0">
                <a:solidFill>
                  <a:schemeClr val="tx1"/>
                </a:solidFill>
              </a:rPr>
              <a:t> </a:t>
            </a:r>
            <a:r>
              <a:rPr lang="ru-RU" sz="2400" dirty="0" err="1">
                <a:solidFill>
                  <a:schemeClr val="tx1"/>
                </a:solidFill>
              </a:rPr>
              <a:t>білімдердің</a:t>
            </a:r>
            <a:r>
              <a:rPr lang="ru-RU" sz="2400" dirty="0">
                <a:solidFill>
                  <a:schemeClr val="tx1"/>
                </a:solidFill>
              </a:rPr>
              <a:t> </a:t>
            </a:r>
            <a:r>
              <a:rPr lang="ru-RU" sz="2400" dirty="0" err="1">
                <a:solidFill>
                  <a:schemeClr val="tx1"/>
                </a:solidFill>
              </a:rPr>
              <a:t>үрдістері</a:t>
            </a:r>
            <a:r>
              <a:rPr lang="ru-RU" sz="2400" dirty="0">
                <a:solidFill>
                  <a:schemeClr val="tx1"/>
                </a:solidFill>
              </a:rPr>
              <a:t> мен </a:t>
            </a:r>
            <a:r>
              <a:rPr lang="ru-RU" sz="2400" dirty="0" err="1">
                <a:solidFill>
                  <a:schemeClr val="tx1"/>
                </a:solidFill>
              </a:rPr>
              <a:t>қалыптасу</a:t>
            </a:r>
            <a:r>
              <a:rPr lang="ru-RU" sz="2400" dirty="0">
                <a:solidFill>
                  <a:schemeClr val="tx1"/>
                </a:solidFill>
              </a:rPr>
              <a:t> </a:t>
            </a:r>
            <a:r>
              <a:rPr lang="ru-RU" sz="2400" dirty="0" err="1">
                <a:solidFill>
                  <a:schemeClr val="tx1"/>
                </a:solidFill>
              </a:rPr>
              <a:t>динамикасын</a:t>
            </a:r>
            <a:r>
              <a:rPr lang="ru-RU" sz="2400" dirty="0">
                <a:solidFill>
                  <a:schemeClr val="tx1"/>
                </a:solidFill>
              </a:rPr>
              <a:t> </a:t>
            </a:r>
            <a:r>
              <a:rPr lang="ru-RU" sz="2400" dirty="0" err="1">
                <a:solidFill>
                  <a:schemeClr val="tx1"/>
                </a:solidFill>
              </a:rPr>
              <a:t>зерттейтін</a:t>
            </a:r>
            <a:r>
              <a:rPr lang="ru-RU" sz="2400" dirty="0">
                <a:solidFill>
                  <a:schemeClr val="tx1"/>
                </a:solidFill>
              </a:rPr>
              <a:t> </a:t>
            </a:r>
            <a:r>
              <a:rPr lang="ru-RU" sz="2400" dirty="0" err="1">
                <a:solidFill>
                  <a:schemeClr val="tx1"/>
                </a:solidFill>
              </a:rPr>
              <a:t>психологиядағы</a:t>
            </a:r>
            <a:r>
              <a:rPr lang="ru-RU" sz="2400" dirty="0">
                <a:solidFill>
                  <a:schemeClr val="tx1"/>
                </a:solidFill>
              </a:rPr>
              <a:t> </a:t>
            </a:r>
            <a:r>
              <a:rPr lang="ru-RU" sz="2400" dirty="0" err="1">
                <a:solidFill>
                  <a:schemeClr val="tx1"/>
                </a:solidFill>
              </a:rPr>
              <a:t>зерттеу</a:t>
            </a:r>
            <a:r>
              <a:rPr lang="ru-RU" sz="2400" dirty="0">
                <a:solidFill>
                  <a:schemeClr val="tx1"/>
                </a:solidFill>
              </a:rPr>
              <a:t> </a:t>
            </a:r>
            <a:r>
              <a:rPr lang="ru-RU" sz="2400" dirty="0" err="1">
                <a:solidFill>
                  <a:schemeClr val="tx1"/>
                </a:solidFill>
              </a:rPr>
              <a:t>бағыттарының</a:t>
            </a:r>
            <a:r>
              <a:rPr lang="ru-RU" sz="2400" dirty="0">
                <a:solidFill>
                  <a:schemeClr val="tx1"/>
                </a:solidFill>
              </a:rPr>
              <a:t> </a:t>
            </a:r>
            <a:r>
              <a:rPr lang="ru-RU" sz="2400" dirty="0" err="1">
                <a:solidFill>
                  <a:schemeClr val="tx1"/>
                </a:solidFill>
              </a:rPr>
              <a:t>бірі</a:t>
            </a:r>
            <a:r>
              <a:rPr lang="ru-RU" sz="2400" dirty="0">
                <a:solidFill>
                  <a:schemeClr val="tx1"/>
                </a:solidFill>
              </a:rPr>
              <a:t>. </a:t>
            </a:r>
            <a:endParaRPr lang="kk-KZ" altLang="ru-RU" sz="2400" dirty="0">
              <a:solidFill>
                <a:schemeClr val="tx1"/>
              </a:solidFill>
              <a:latin typeface="Constantia"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7171" name="Text Box 3"/>
          <p:cNvSpPr txBox="1">
            <a:spLocks noChangeArrowheads="1"/>
          </p:cNvSpPr>
          <p:nvPr/>
        </p:nvSpPr>
        <p:spPr bwMode="auto">
          <a:xfrm>
            <a:off x="69850" y="1517650"/>
            <a:ext cx="12161838"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9pPr>
          </a:lstStyle>
          <a:p>
            <a:pPr eaLnBrk="1" hangingPunct="1">
              <a:buSzPct val="100000"/>
            </a:pPr>
            <a:r>
              <a:rPr lang="kk-KZ" altLang="ru-RU" sz="2600" b="1">
                <a:solidFill>
                  <a:srgbClr val="FF3366"/>
                </a:solidFill>
                <a:latin typeface="Constantia" charset="0"/>
              </a:rPr>
              <a:t> </a:t>
            </a:r>
          </a:p>
        </p:txBody>
      </p:sp>
      <p:sp>
        <p:nvSpPr>
          <p:cNvPr id="7172" name="Text Box 4"/>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9pPr>
          </a:lstStyle>
          <a:p>
            <a:pPr algn="r" eaLnBrk="1" hangingPunct="1">
              <a:spcBef>
                <a:spcPts val="650"/>
              </a:spcBef>
              <a:buSzPct val="100000"/>
            </a:pPr>
            <a:r>
              <a:rPr lang="kk-KZ" altLang="ru-RU" sz="1600" b="1">
                <a:solidFill>
                  <a:srgbClr val="000000"/>
                </a:solidFill>
                <a:latin typeface="Times New Roman" charset="0"/>
              </a:rPr>
              <a:t>Психология</a:t>
            </a:r>
          </a:p>
          <a:p>
            <a:pPr algn="r" eaLnBrk="1" hangingPunct="1">
              <a:spcBef>
                <a:spcPts val="650"/>
              </a:spcBef>
              <a:buSzPct val="100000"/>
            </a:pPr>
            <a:r>
              <a:rPr lang="kk-KZ" altLang="ru-RU" sz="1600" b="1">
                <a:solidFill>
                  <a:srgbClr val="000000"/>
                </a:solidFill>
                <a:latin typeface="Times New Roman" charset="0"/>
              </a:rPr>
              <a:t> ғылымдарының </a:t>
            </a:r>
          </a:p>
          <a:p>
            <a:pPr algn="r" eaLnBrk="1" hangingPunct="1">
              <a:spcBef>
                <a:spcPts val="650"/>
              </a:spcBef>
              <a:buSzPct val="100000"/>
            </a:pPr>
            <a:r>
              <a:rPr lang="kk-KZ" altLang="ru-RU" sz="1600" b="1">
                <a:solidFill>
                  <a:srgbClr val="000000"/>
                </a:solidFill>
                <a:latin typeface="Times New Roman" charset="0"/>
              </a:rPr>
              <a:t>докторы, профессор</a:t>
            </a:r>
          </a:p>
          <a:p>
            <a:pPr algn="r" eaLnBrk="1" hangingPunct="1">
              <a:spcBef>
                <a:spcPts val="650"/>
              </a:spcBef>
              <a:buSzPct val="100000"/>
            </a:pPr>
            <a:r>
              <a:rPr lang="kk-KZ" altLang="ru-RU" sz="1600" b="1">
                <a:solidFill>
                  <a:srgbClr val="000000"/>
                </a:solidFill>
                <a:latin typeface="Times New Roman" charset="0"/>
              </a:rPr>
              <a:t>Н.Қ.Тоқсанбаева.</a:t>
            </a:r>
          </a:p>
        </p:txBody>
      </p:sp>
      <p:sp>
        <p:nvSpPr>
          <p:cNvPr id="7173" name="Text Box 5"/>
          <p:cNvSpPr txBox="1">
            <a:spLocks noChangeArrowheads="1"/>
          </p:cNvSpPr>
          <p:nvPr/>
        </p:nvSpPr>
        <p:spPr bwMode="auto">
          <a:xfrm>
            <a:off x="190500" y="2151063"/>
            <a:ext cx="11887200" cy="325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9pPr>
          </a:lstStyle>
          <a:p>
            <a:pPr algn="ctr" eaLnBrk="1" hangingPunct="1">
              <a:buSzPct val="100000"/>
            </a:pPr>
            <a:endParaRPr lang="kk-KZ" altLang="ru-RU" sz="2600" dirty="0">
              <a:solidFill>
                <a:srgbClr val="FF3333"/>
              </a:solidFill>
              <a:latin typeface="Times New Roman" charset="0"/>
            </a:endParaRPr>
          </a:p>
        </p:txBody>
      </p:sp>
      <p:sp>
        <p:nvSpPr>
          <p:cNvPr id="7174" name="Прямоугольник 2"/>
          <p:cNvSpPr>
            <a:spLocks noChangeArrowheads="1"/>
          </p:cNvSpPr>
          <p:nvPr/>
        </p:nvSpPr>
        <p:spPr bwMode="auto">
          <a:xfrm>
            <a:off x="0" y="0"/>
            <a:ext cx="12193588"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charset="0"/>
              <a:buNone/>
            </a:pPr>
            <a:endParaRPr lang="ru-RU" altLang="ru-RU" sz="2400" b="1" dirty="0">
              <a:solidFill>
                <a:srgbClr val="FFC000"/>
              </a:solidFill>
            </a:endParaRPr>
          </a:p>
        </p:txBody>
      </p:sp>
      <p:sp>
        <p:nvSpPr>
          <p:cNvPr id="4" name="TextBox 3"/>
          <p:cNvSpPr txBox="1"/>
          <p:nvPr/>
        </p:nvSpPr>
        <p:spPr>
          <a:xfrm>
            <a:off x="846816" y="1313718"/>
            <a:ext cx="8856984" cy="1754326"/>
          </a:xfrm>
          <a:prstGeom prst="rect">
            <a:avLst/>
          </a:prstGeom>
          <a:noFill/>
        </p:spPr>
        <p:txBody>
          <a:bodyPr wrap="square" rtlCol="0">
            <a:spAutoFit/>
          </a:bodyPr>
          <a:lstStyle/>
          <a:p>
            <a:r>
              <a:rPr lang="kk-KZ" altLang="ru-RU" b="1" i="1" dirty="0">
                <a:solidFill>
                  <a:schemeClr val="tx1"/>
                </a:solidFill>
              </a:rPr>
              <a:t>Таным </a:t>
            </a:r>
            <a:r>
              <a:rPr lang="kk-KZ" altLang="ru-RU" dirty="0">
                <a:solidFill>
                  <a:schemeClr val="tx1"/>
                </a:solidFill>
              </a:rPr>
              <a:t>–сыртқы заттар мен  құбылыстардың, олардың  қатынастарының адам санасында идеалды </a:t>
            </a:r>
            <a:r>
              <a:rPr lang="kk-KZ" altLang="ru-RU" dirty="0" err="1">
                <a:solidFill>
                  <a:schemeClr val="tx1"/>
                </a:solidFill>
              </a:rPr>
              <a:t>образдар</a:t>
            </a:r>
            <a:r>
              <a:rPr lang="kk-KZ" altLang="ru-RU" dirty="0">
                <a:solidFill>
                  <a:schemeClr val="tx1"/>
                </a:solidFill>
              </a:rPr>
              <a:t> жүйесі ретінде бейнелеуінің қайшылыққа толы күрделі </a:t>
            </a:r>
            <a:r>
              <a:rPr lang="kk-KZ" altLang="ru-RU" dirty="0" err="1">
                <a:solidFill>
                  <a:schemeClr val="tx1"/>
                </a:solidFill>
              </a:rPr>
              <a:t>пройесі</a:t>
            </a:r>
            <a:r>
              <a:rPr lang="kk-KZ" altLang="ru-RU" dirty="0">
                <a:solidFill>
                  <a:schemeClr val="tx1"/>
                </a:solidFill>
              </a:rPr>
              <a:t>. Кейбір философтар дүниені танып-білу мүмкіндігін мүлде жоққа шығарады, абсолютті </a:t>
            </a:r>
            <a:r>
              <a:rPr lang="kk-KZ" altLang="ru-RU" dirty="0" err="1">
                <a:solidFill>
                  <a:schemeClr val="tx1"/>
                </a:solidFill>
              </a:rPr>
              <a:t>ақиқат,заттардың</a:t>
            </a:r>
            <a:r>
              <a:rPr lang="kk-KZ" altLang="ru-RU" dirty="0">
                <a:solidFill>
                  <a:schemeClr val="tx1"/>
                </a:solidFill>
              </a:rPr>
              <a:t> ішкі мәніне таным арқылы жетуді мойындамайды, мұндай позиция </a:t>
            </a:r>
            <a:r>
              <a:rPr lang="kk-KZ" altLang="ru-RU" b="1" i="1" dirty="0">
                <a:solidFill>
                  <a:schemeClr val="tx1"/>
                </a:solidFill>
              </a:rPr>
              <a:t>агностицизм</a:t>
            </a:r>
            <a:r>
              <a:rPr lang="kk-KZ" altLang="ru-RU" dirty="0">
                <a:solidFill>
                  <a:schemeClr val="tx1"/>
                </a:solidFill>
              </a:rPr>
              <a:t> </a:t>
            </a:r>
            <a:r>
              <a:rPr lang="kk-KZ" altLang="ru-RU" dirty="0" err="1">
                <a:solidFill>
                  <a:schemeClr val="tx1"/>
                </a:solidFill>
              </a:rPr>
              <a:t>д,а</a:t>
            </a:r>
            <a:r>
              <a:rPr lang="kk-KZ" altLang="ru-RU" dirty="0">
                <a:solidFill>
                  <a:schemeClr val="tx1"/>
                </a:solidFill>
              </a:rPr>
              <a:t>.(</a:t>
            </a:r>
            <a:r>
              <a:rPr lang="kk-KZ" altLang="ru-RU" dirty="0" err="1">
                <a:solidFill>
                  <a:schemeClr val="tx1"/>
                </a:solidFill>
              </a:rPr>
              <a:t>Д.Юм</a:t>
            </a:r>
            <a:r>
              <a:rPr lang="kk-KZ" altLang="ru-RU" dirty="0">
                <a:solidFill>
                  <a:schemeClr val="tx1"/>
                </a:solidFill>
              </a:rPr>
              <a:t>, </a:t>
            </a:r>
            <a:r>
              <a:rPr lang="kk-KZ" altLang="ru-RU" dirty="0" err="1">
                <a:solidFill>
                  <a:schemeClr val="tx1"/>
                </a:solidFill>
              </a:rPr>
              <a:t>И.Кант</a:t>
            </a:r>
            <a:r>
              <a:rPr lang="kk-KZ" altLang="ru-RU" dirty="0">
                <a:solidFill>
                  <a:schemeClr val="tx1"/>
                </a:solidFill>
              </a:rPr>
              <a:t>)</a:t>
            </a:r>
            <a:endParaRPr lang="ru-RU" dirty="0">
              <a:solidFill>
                <a:schemeClr val="tx1"/>
              </a:solidFill>
            </a:endParaRPr>
          </a:p>
        </p:txBody>
      </p:sp>
      <p:pic>
        <p:nvPicPr>
          <p:cNvPr id="7" name="Объект 6"/>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2527536" y="3303535"/>
            <a:ext cx="4619152" cy="3094832"/>
          </a:xfr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700" y="0"/>
            <a:ext cx="90614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 Box 1"/>
          <p:cNvSpPr txBox="1">
            <a:spLocks noChangeArrowheads="1"/>
          </p:cNvSpPr>
          <p:nvPr/>
        </p:nvSpPr>
        <p:spPr bwMode="auto">
          <a:xfrm>
            <a:off x="838200" y="317500"/>
            <a:ext cx="8412163"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8196" name="Rectangle 2"/>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8197" name="Text Box 3"/>
          <p:cNvSpPr txBox="1">
            <a:spLocks noChangeArrowheads="1"/>
          </p:cNvSpPr>
          <p:nvPr/>
        </p:nvSpPr>
        <p:spPr bwMode="auto">
          <a:xfrm>
            <a:off x="69850" y="1517650"/>
            <a:ext cx="12161838"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9pPr>
          </a:lstStyle>
          <a:p>
            <a:pPr eaLnBrk="1" hangingPunct="1">
              <a:buSzPct val="100000"/>
            </a:pPr>
            <a:r>
              <a:rPr lang="kk-KZ" altLang="ru-RU" sz="2600" b="1">
                <a:solidFill>
                  <a:srgbClr val="FF3366"/>
                </a:solidFill>
                <a:latin typeface="Constantia" charset="0"/>
              </a:rPr>
              <a:t> </a:t>
            </a:r>
          </a:p>
        </p:txBody>
      </p:sp>
      <p:sp>
        <p:nvSpPr>
          <p:cNvPr id="8198" name="Text Box 4"/>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9pPr>
          </a:lstStyle>
          <a:p>
            <a:pPr algn="r" eaLnBrk="1" hangingPunct="1">
              <a:spcBef>
                <a:spcPts val="650"/>
              </a:spcBef>
              <a:buSzPct val="100000"/>
            </a:pPr>
            <a:r>
              <a:rPr lang="kk-KZ" altLang="ru-RU" sz="1600" b="1">
                <a:solidFill>
                  <a:srgbClr val="000000"/>
                </a:solidFill>
                <a:latin typeface="Times New Roman" charset="0"/>
              </a:rPr>
              <a:t>Психология</a:t>
            </a:r>
          </a:p>
          <a:p>
            <a:pPr algn="r" eaLnBrk="1" hangingPunct="1">
              <a:spcBef>
                <a:spcPts val="650"/>
              </a:spcBef>
              <a:buSzPct val="100000"/>
            </a:pPr>
            <a:r>
              <a:rPr lang="kk-KZ" altLang="ru-RU" sz="1600" b="1">
                <a:solidFill>
                  <a:srgbClr val="000000"/>
                </a:solidFill>
                <a:latin typeface="Times New Roman" charset="0"/>
              </a:rPr>
              <a:t> ғылымдарының </a:t>
            </a:r>
          </a:p>
          <a:p>
            <a:pPr algn="r" eaLnBrk="1" hangingPunct="1">
              <a:spcBef>
                <a:spcPts val="650"/>
              </a:spcBef>
              <a:buSzPct val="100000"/>
            </a:pPr>
            <a:r>
              <a:rPr lang="kk-KZ" altLang="ru-RU" sz="1600" b="1">
                <a:solidFill>
                  <a:srgbClr val="000000"/>
                </a:solidFill>
                <a:latin typeface="Times New Roman" charset="0"/>
              </a:rPr>
              <a:t>докторы, профессор</a:t>
            </a:r>
          </a:p>
          <a:p>
            <a:pPr algn="r" eaLnBrk="1" hangingPunct="1">
              <a:spcBef>
                <a:spcPts val="650"/>
              </a:spcBef>
              <a:buSzPct val="100000"/>
            </a:pPr>
            <a:r>
              <a:rPr lang="kk-KZ" altLang="ru-RU" sz="1600" b="1">
                <a:solidFill>
                  <a:srgbClr val="000000"/>
                </a:solidFill>
                <a:latin typeface="Times New Roman" charset="0"/>
              </a:rPr>
              <a:t>Н.Қ.Тоқсанбаева</a:t>
            </a:r>
            <a:r>
              <a:rPr lang="kk-KZ" altLang="ru-RU" sz="1600" b="1">
                <a:solidFill>
                  <a:srgbClr val="000000"/>
                </a:solidFill>
                <a:latin typeface="Constantia" charset="0"/>
              </a:rPr>
              <a:t>.</a:t>
            </a:r>
          </a:p>
        </p:txBody>
      </p:sp>
      <p:sp>
        <p:nvSpPr>
          <p:cNvPr id="8199" name="Text Box 5"/>
          <p:cNvSpPr txBox="1">
            <a:spLocks noChangeArrowheads="1"/>
          </p:cNvSpPr>
          <p:nvPr/>
        </p:nvSpPr>
        <p:spPr bwMode="auto">
          <a:xfrm>
            <a:off x="-12700" y="115888"/>
            <a:ext cx="9061450" cy="235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marL="271463" indent="-260350"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1pPr>
            <a:lvl2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2pPr>
            <a:lvl3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3pPr>
            <a:lvl4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4pPr>
            <a:lvl5pPr eaLnBrk="0" hangingPunc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 pos="9434513" algn="l"/>
                <a:tab pos="9883775" algn="l"/>
                <a:tab pos="10333038" algn="l"/>
                <a:tab pos="10782300" algn="l"/>
                <a:tab pos="11231563" algn="l"/>
                <a:tab pos="11680825" algn="l"/>
                <a:tab pos="12130088" algn="l"/>
                <a:tab pos="12579350" algn="l"/>
              </a:tabLst>
              <a:defRPr>
                <a:solidFill>
                  <a:schemeClr val="bg1"/>
                </a:solidFill>
                <a:latin typeface="Century Gothic" charset="0"/>
                <a:ea typeface="Microsoft YaHei" charset="0"/>
              </a:defRPr>
            </a:lvl9pPr>
          </a:lstStyle>
          <a:p>
            <a:pPr eaLnBrk="1" hangingPunct="1">
              <a:buSzPct val="100000"/>
            </a:pPr>
            <a:r>
              <a:rPr lang="kk-KZ" altLang="ru-RU" sz="2000" b="1" i="1" dirty="0">
                <a:latin typeface="Times New Roman" charset="0"/>
              </a:rPr>
              <a:t> </a:t>
            </a:r>
            <a:r>
              <a:rPr lang="kk-KZ" sz="4000" dirty="0"/>
              <a:t>Дүниені танып-білудің </a:t>
            </a:r>
            <a:r>
              <a:rPr lang="kk-KZ" sz="4000" dirty="0" smtClean="0"/>
              <a:t>мәні</a:t>
            </a:r>
          </a:p>
          <a:p>
            <a:pPr eaLnBrk="1" hangingPunct="1">
              <a:buSzPct val="100000"/>
            </a:pPr>
            <a:endParaRPr lang="kk-KZ" sz="4000" dirty="0"/>
          </a:p>
          <a:p>
            <a:pPr eaLnBrk="1" hangingPunct="1">
              <a:buSzPct val="100000"/>
            </a:pPr>
            <a:r>
              <a:rPr lang="kk-KZ" sz="4000" dirty="0"/>
              <a:t/>
            </a:r>
            <a:br>
              <a:rPr lang="kk-KZ" sz="4000" dirty="0"/>
            </a:br>
            <a:r>
              <a:rPr lang="kk-KZ" sz="2000" dirty="0"/>
              <a:t>  Ақыл-</a:t>
            </a:r>
            <a:r>
              <a:rPr lang="kk-KZ" sz="2000" dirty="0" err="1"/>
              <a:t>параса,сана</a:t>
            </a:r>
            <a:r>
              <a:rPr lang="kk-KZ" sz="2000" dirty="0"/>
              <a:t>-сезім иесі ретінде адамның ең басты </a:t>
            </a:r>
            <a:r>
              <a:rPr lang="kk-KZ" sz="2000" dirty="0" err="1"/>
              <a:t>қаиеттерінің</a:t>
            </a:r>
            <a:r>
              <a:rPr lang="kk-KZ" sz="2000" dirty="0"/>
              <a:t> бірі -өзін қоршаған ортаны танып – білуге деген ерекше ұмтылыс. Адам айналасындағы әлеуметтік дүниені, табиғи әлемді танып білу барысында олардың ішкі құпиясына </a:t>
            </a:r>
            <a:r>
              <a:rPr lang="kk-KZ" sz="2000" dirty="0" err="1"/>
              <a:t>үңіледі,қасиеттерін</a:t>
            </a:r>
            <a:r>
              <a:rPr lang="kk-KZ" sz="2000" dirty="0"/>
              <a:t> </a:t>
            </a:r>
            <a:r>
              <a:rPr lang="kk-KZ" sz="2000" dirty="0" err="1"/>
              <a:t>анықтайды,даму</a:t>
            </a:r>
            <a:r>
              <a:rPr lang="kk-KZ" sz="2000" dirty="0"/>
              <a:t> заңдылықтарын </a:t>
            </a:r>
            <a:r>
              <a:rPr lang="kk-KZ" sz="2000" dirty="0" err="1"/>
              <a:t>біледі,өзінің</a:t>
            </a:r>
            <a:r>
              <a:rPr lang="kk-KZ" sz="2000" dirty="0"/>
              <a:t> орнын, басқа адамдармен қарым-қатынасын белгілейді. Дүниені танып-білудің негізінде құбылыстардың адам санасында бейнелен -уі жатады</a:t>
            </a:r>
            <a:r>
              <a:rPr lang="kk-KZ" sz="2000" dirty="0" smtClean="0"/>
              <a:t>.</a:t>
            </a:r>
          </a:p>
          <a:p>
            <a:pPr eaLnBrk="1" hangingPunct="1">
              <a:buSzPct val="100000"/>
            </a:pPr>
            <a:r>
              <a:rPr lang="kk-KZ" sz="2000" dirty="0" smtClean="0"/>
              <a:t> </a:t>
            </a:r>
            <a:r>
              <a:rPr lang="kk-KZ" sz="2000" dirty="0"/>
              <a:t>Бейнелеу </a:t>
            </a:r>
            <a:r>
              <a:rPr lang="kk-KZ" sz="2000" dirty="0" err="1"/>
              <a:t>теорииясының</a:t>
            </a:r>
            <a:r>
              <a:rPr lang="kk-KZ" sz="2000" dirty="0"/>
              <a:t> мәні мынада</a:t>
            </a:r>
            <a:r>
              <a:rPr lang="kk-KZ" sz="2000" dirty="0" smtClean="0"/>
              <a:t>:</a:t>
            </a:r>
          </a:p>
          <a:p>
            <a:pPr eaLnBrk="1" hangingPunct="1">
              <a:buSzPct val="100000"/>
            </a:pPr>
            <a:r>
              <a:rPr lang="kk-KZ" sz="2000" dirty="0" err="1" smtClean="0"/>
              <a:t>заттар,құбылыстар</a:t>
            </a:r>
            <a:r>
              <a:rPr lang="kk-KZ" sz="2000" dirty="0" smtClean="0"/>
              <a:t> </a:t>
            </a:r>
            <a:r>
              <a:rPr lang="kk-KZ" sz="2000" dirty="0"/>
              <a:t>мен процестер және олардың қасиеттері мен маңызды байланыстары танып-білуші субъектіден тәуелсіз өмір сүреді. Түйсіктердің, қабылдаудың және ақыл-ой арқасында біз заттарды, олардың қасиеттерін танып-білеміз.</a:t>
            </a:r>
            <a:r>
              <a:rPr lang="kk-KZ" sz="2000" b="1" i="1" dirty="0"/>
              <a:t> </a:t>
            </a:r>
            <a:endParaRPr lang="kk-KZ" altLang="ru-RU" sz="2000" b="1" i="1" dirty="0">
              <a:latin typeface="Times New Roman"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850" y="4964113"/>
            <a:ext cx="2119866" cy="176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Text Box 1"/>
          <p:cNvSpPr txBox="1">
            <a:spLocks noChangeArrowheads="1"/>
          </p:cNvSpPr>
          <p:nvPr/>
        </p:nvSpPr>
        <p:spPr bwMode="auto">
          <a:xfrm>
            <a:off x="838200" y="165100"/>
            <a:ext cx="8412163"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9220" name="Rectangle 2"/>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9221" name="Text Box 3"/>
          <p:cNvSpPr txBox="1">
            <a:spLocks noChangeArrowheads="1"/>
          </p:cNvSpPr>
          <p:nvPr/>
        </p:nvSpPr>
        <p:spPr bwMode="auto">
          <a:xfrm>
            <a:off x="69850" y="1517650"/>
            <a:ext cx="12161838"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9pPr>
          </a:lstStyle>
          <a:p>
            <a:pPr eaLnBrk="1" hangingPunct="1">
              <a:buSzPct val="100000"/>
            </a:pPr>
            <a:r>
              <a:rPr lang="kk-KZ" altLang="ru-RU" sz="2600" b="1">
                <a:solidFill>
                  <a:srgbClr val="FF3366"/>
                </a:solidFill>
                <a:latin typeface="Constantia" charset="0"/>
              </a:rPr>
              <a:t> </a:t>
            </a:r>
          </a:p>
        </p:txBody>
      </p:sp>
      <p:sp>
        <p:nvSpPr>
          <p:cNvPr id="9222" name="Text Box 4"/>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9pPr>
          </a:lstStyle>
          <a:p>
            <a:pPr algn="r" eaLnBrk="1" hangingPunct="1">
              <a:spcBef>
                <a:spcPts val="650"/>
              </a:spcBef>
              <a:buSzPct val="100000"/>
            </a:pPr>
            <a:r>
              <a:rPr lang="kk-KZ" altLang="ru-RU" sz="1600" b="1">
                <a:solidFill>
                  <a:srgbClr val="000000"/>
                </a:solidFill>
                <a:latin typeface="Times New Roman" charset="0"/>
              </a:rPr>
              <a:t>Психология</a:t>
            </a:r>
          </a:p>
          <a:p>
            <a:pPr algn="r" eaLnBrk="1" hangingPunct="1">
              <a:spcBef>
                <a:spcPts val="650"/>
              </a:spcBef>
              <a:buSzPct val="100000"/>
            </a:pPr>
            <a:r>
              <a:rPr lang="kk-KZ" altLang="ru-RU" sz="1600" b="1">
                <a:solidFill>
                  <a:srgbClr val="000000"/>
                </a:solidFill>
                <a:latin typeface="Times New Roman" charset="0"/>
              </a:rPr>
              <a:t> ғылымдарының </a:t>
            </a:r>
          </a:p>
          <a:p>
            <a:pPr algn="r" eaLnBrk="1" hangingPunct="1">
              <a:spcBef>
                <a:spcPts val="650"/>
              </a:spcBef>
              <a:buSzPct val="100000"/>
            </a:pPr>
            <a:r>
              <a:rPr lang="kk-KZ" altLang="ru-RU" sz="1600" b="1">
                <a:solidFill>
                  <a:srgbClr val="000000"/>
                </a:solidFill>
                <a:latin typeface="Times New Roman" charset="0"/>
              </a:rPr>
              <a:t>докторы, профессор</a:t>
            </a:r>
          </a:p>
          <a:p>
            <a:pPr algn="r" eaLnBrk="1" hangingPunct="1">
              <a:spcBef>
                <a:spcPts val="650"/>
              </a:spcBef>
              <a:buSzPct val="100000"/>
            </a:pPr>
            <a:r>
              <a:rPr lang="kk-KZ" altLang="ru-RU" sz="1600" b="1">
                <a:solidFill>
                  <a:srgbClr val="000000"/>
                </a:solidFill>
                <a:latin typeface="Times New Roman" charset="0"/>
              </a:rPr>
              <a:t>Н.Қ.Тоқсанбаева.</a:t>
            </a:r>
          </a:p>
        </p:txBody>
      </p:sp>
      <p:sp>
        <p:nvSpPr>
          <p:cNvPr id="9223" name="Text Box 5"/>
          <p:cNvSpPr txBox="1">
            <a:spLocks noChangeArrowheads="1"/>
          </p:cNvSpPr>
          <p:nvPr/>
        </p:nvSpPr>
        <p:spPr bwMode="auto">
          <a:xfrm>
            <a:off x="1128713" y="39688"/>
            <a:ext cx="8510587"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9pPr>
          </a:lstStyle>
          <a:p>
            <a:pPr eaLnBrk="1" hangingPunct="1">
              <a:spcBef>
                <a:spcPts val="600"/>
              </a:spcBef>
              <a:buSzPct val="100000"/>
            </a:pPr>
            <a:endParaRPr lang="ru-RU" altLang="ru-RU" sz="2400" b="1" i="1" dirty="0">
              <a:solidFill>
                <a:srgbClr val="FF0000"/>
              </a:solidFill>
              <a:latin typeface="Times New Roman"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1202102584"/>
              </p:ext>
            </p:extLst>
          </p:nvPr>
        </p:nvGraphicFramePr>
        <p:xfrm>
          <a:off x="2032264" y="719313"/>
          <a:ext cx="6803762" cy="5303520"/>
        </p:xfrm>
        <a:graphic>
          <a:graphicData uri="http://schemas.openxmlformats.org/drawingml/2006/table">
            <a:tbl>
              <a:tblPr firstRow="1" bandRow="1">
                <a:tableStyleId>{5C22544A-7EE6-4342-B048-85BDC9FD1C3A}</a:tableStyleId>
              </a:tblPr>
              <a:tblGrid>
                <a:gridCol w="3401881"/>
                <a:gridCol w="3401881"/>
              </a:tblGrid>
              <a:tr h="45549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altLang="ru-RU" sz="2400" dirty="0" smtClean="0">
                          <a:solidFill>
                            <a:schemeClr val="tx1"/>
                          </a:solidFill>
                        </a:rPr>
                        <a:t> Таным процесінің диалектикасы</a:t>
                      </a:r>
                      <a:endParaRPr lang="ru-RU" sz="2400" dirty="0"/>
                    </a:p>
                  </a:txBody>
                  <a:tcPr/>
                </a:tc>
                <a:tc hMerge="1">
                  <a:txBody>
                    <a:bodyPr/>
                    <a:lstStyle/>
                    <a:p>
                      <a:endParaRPr lang="ru-RU" dirty="0"/>
                    </a:p>
                  </a:txBody>
                  <a:tcPr/>
                </a:tc>
              </a:tr>
              <a:tr h="3144781">
                <a:tc>
                  <a:txBody>
                    <a:bodyPr/>
                    <a:lstStyle/>
                    <a:p>
                      <a:pPr marL="274320" indent="-274320" algn="ctr" fontAlgn="auto">
                        <a:spcAft>
                          <a:spcPts val="0"/>
                        </a:spcAft>
                        <a:buClr>
                          <a:schemeClr val="accent3"/>
                        </a:buClr>
                        <a:buFontTx/>
                        <a:buNone/>
                        <a:defRPr/>
                      </a:pPr>
                      <a:endParaRPr lang="kk-KZ" sz="2400" b="1" i="1" dirty="0" smtClean="0">
                        <a:solidFill>
                          <a:srgbClr val="CC0000"/>
                        </a:solidFill>
                      </a:endParaRPr>
                    </a:p>
                    <a:p>
                      <a:pPr marL="274320" indent="-274320" algn="ctr" fontAlgn="auto">
                        <a:spcAft>
                          <a:spcPts val="0"/>
                        </a:spcAft>
                        <a:buClr>
                          <a:schemeClr val="accent3"/>
                        </a:buClr>
                        <a:buFontTx/>
                        <a:buNone/>
                        <a:defRPr/>
                      </a:pPr>
                      <a:r>
                        <a:rPr lang="kk-KZ" sz="2400" b="1" i="1" dirty="0" smtClean="0">
                          <a:solidFill>
                            <a:srgbClr val="CC0000"/>
                          </a:solidFill>
                        </a:rPr>
                        <a:t>Танымның субъектісі</a:t>
                      </a:r>
                    </a:p>
                    <a:p>
                      <a:pPr marL="274320" indent="-274320" algn="ctr" fontAlgn="auto">
                        <a:spcAft>
                          <a:spcPts val="0"/>
                        </a:spcAft>
                        <a:buClr>
                          <a:schemeClr val="accent3"/>
                        </a:buClr>
                        <a:buFontTx/>
                        <a:buNone/>
                        <a:defRPr/>
                      </a:pPr>
                      <a:r>
                        <a:rPr lang="kk-KZ" sz="2400" b="1" i="1" dirty="0" smtClean="0">
                          <a:solidFill>
                            <a:srgbClr val="CC0000"/>
                          </a:solidFill>
                        </a:rPr>
                        <a:t> </a:t>
                      </a:r>
                      <a:r>
                        <a:rPr lang="kk-KZ" sz="2400" dirty="0" smtClean="0">
                          <a:solidFill>
                            <a:srgbClr val="CC0000"/>
                          </a:solidFill>
                        </a:rPr>
                        <a:t>деп  жеке адамдарды, таптар мен әлеуметтік топтарды, кең мағынада алғанда, тұтас тарихи нақтылы қоғамды айтуға болады.</a:t>
                      </a:r>
                      <a:endParaRPr lang="kk-KZ" sz="2400" b="1" i="1" dirty="0" smtClean="0">
                        <a:solidFill>
                          <a:srgbClr val="CC0000"/>
                        </a:solidFill>
                      </a:endParaRPr>
                    </a:p>
                    <a:p>
                      <a:endParaRPr lang="ru-RU" sz="2400" dirty="0"/>
                    </a:p>
                  </a:txBody>
                  <a:tcPr/>
                </a:tc>
                <a:tc>
                  <a:txBody>
                    <a:bodyPr/>
                    <a:lstStyle/>
                    <a:p>
                      <a:pPr marL="274320" indent="-274320" algn="ctr" fontAlgn="auto">
                        <a:spcAft>
                          <a:spcPts val="0"/>
                        </a:spcAft>
                        <a:buClr>
                          <a:schemeClr val="accent3"/>
                        </a:buClr>
                        <a:buFontTx/>
                        <a:buNone/>
                        <a:defRPr/>
                      </a:pPr>
                      <a:endParaRPr lang="kk-KZ" sz="2400" b="1" i="1" dirty="0" smtClean="0">
                        <a:solidFill>
                          <a:srgbClr val="CC0000"/>
                        </a:solidFill>
                      </a:endParaRPr>
                    </a:p>
                    <a:p>
                      <a:pPr marL="274320" indent="-274320" algn="ctr" fontAlgn="auto">
                        <a:spcAft>
                          <a:spcPts val="0"/>
                        </a:spcAft>
                        <a:buClr>
                          <a:schemeClr val="accent3"/>
                        </a:buClr>
                        <a:buFontTx/>
                        <a:buNone/>
                        <a:defRPr/>
                      </a:pPr>
                      <a:r>
                        <a:rPr lang="kk-KZ" sz="2400" b="1" i="1" dirty="0" smtClean="0">
                          <a:solidFill>
                            <a:srgbClr val="CC0000"/>
                          </a:solidFill>
                        </a:rPr>
                        <a:t>Танымның объектісі</a:t>
                      </a:r>
                      <a:endParaRPr lang="kk-KZ" sz="2400" dirty="0" smtClean="0">
                        <a:solidFill>
                          <a:srgbClr val="CC0000"/>
                        </a:solidFill>
                      </a:endParaRPr>
                    </a:p>
                    <a:p>
                      <a:pPr marL="274320" indent="-274320" algn="ctr" fontAlgn="auto">
                        <a:spcAft>
                          <a:spcPts val="0"/>
                        </a:spcAft>
                        <a:buClr>
                          <a:schemeClr val="accent3"/>
                        </a:buClr>
                        <a:buFontTx/>
                        <a:buNone/>
                        <a:defRPr/>
                      </a:pPr>
                      <a:r>
                        <a:rPr lang="kk-KZ" sz="2400" dirty="0" smtClean="0">
                          <a:solidFill>
                            <a:srgbClr val="CC0000"/>
                          </a:solidFill>
                        </a:rPr>
                        <a:t>Материалдық және рухани дүниенің  қоғаммен практикалық  және теориялық тұрғыдан қарым-қатынасқа түсетін,  нақты тарихи іс-әрекет барысында  субъекті игерген бөлігі.</a:t>
                      </a:r>
                    </a:p>
                    <a:p>
                      <a:endParaRPr lang="ru-RU" sz="2400"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85189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0" y="0"/>
            <a:ext cx="12193588" cy="173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10243" name="Rectangle 2"/>
          <p:cNvSpPr>
            <a:spLocks noChangeArrowheads="1"/>
          </p:cNvSpPr>
          <p:nvPr/>
        </p:nvSpPr>
        <p:spPr bwMode="auto">
          <a:xfrm>
            <a:off x="838200" y="1825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10244" name="Text Box 3"/>
          <p:cNvSpPr txBox="1">
            <a:spLocks noChangeArrowheads="1"/>
          </p:cNvSpPr>
          <p:nvPr/>
        </p:nvSpPr>
        <p:spPr bwMode="auto">
          <a:xfrm>
            <a:off x="69850" y="1517650"/>
            <a:ext cx="12161838"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 pos="11231563" algn="l"/>
                <a:tab pos="11680825" algn="l"/>
                <a:tab pos="12130088" algn="l"/>
              </a:tabLst>
              <a:defRPr>
                <a:solidFill>
                  <a:schemeClr val="bg1"/>
                </a:solidFill>
                <a:latin typeface="Century Gothic" charset="0"/>
                <a:ea typeface="Microsoft YaHei" charset="0"/>
              </a:defRPr>
            </a:lvl9pPr>
          </a:lstStyle>
          <a:p>
            <a:pPr eaLnBrk="1" hangingPunct="1">
              <a:buSzPct val="100000"/>
            </a:pPr>
            <a:r>
              <a:rPr lang="kk-KZ" altLang="ru-RU" sz="2600" b="1">
                <a:solidFill>
                  <a:srgbClr val="FF3366"/>
                </a:solidFill>
                <a:latin typeface="Constantia" charset="0"/>
              </a:rPr>
              <a:t> </a:t>
            </a:r>
          </a:p>
        </p:txBody>
      </p:sp>
      <p:sp>
        <p:nvSpPr>
          <p:cNvPr id="10245" name="Text Box 4"/>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9pPr>
          </a:lstStyle>
          <a:p>
            <a:pPr algn="r" eaLnBrk="1" hangingPunct="1">
              <a:spcBef>
                <a:spcPts val="650"/>
              </a:spcBef>
              <a:buSzPct val="100000"/>
            </a:pPr>
            <a:r>
              <a:rPr lang="kk-KZ" altLang="ru-RU" sz="1600" b="1">
                <a:solidFill>
                  <a:srgbClr val="000000"/>
                </a:solidFill>
                <a:latin typeface="Constantia" charset="0"/>
              </a:rPr>
              <a:t>Психология</a:t>
            </a:r>
          </a:p>
          <a:p>
            <a:pPr algn="r" eaLnBrk="1" hangingPunct="1">
              <a:spcBef>
                <a:spcPts val="650"/>
              </a:spcBef>
              <a:buSzPct val="100000"/>
            </a:pPr>
            <a:r>
              <a:rPr lang="kk-KZ" altLang="ru-RU" sz="1600" b="1">
                <a:solidFill>
                  <a:srgbClr val="000000"/>
                </a:solidFill>
                <a:latin typeface="Constantia" charset="0"/>
              </a:rPr>
              <a:t> ғылымдарының </a:t>
            </a:r>
          </a:p>
          <a:p>
            <a:pPr algn="r" eaLnBrk="1" hangingPunct="1">
              <a:spcBef>
                <a:spcPts val="650"/>
              </a:spcBef>
              <a:buSzPct val="100000"/>
            </a:pPr>
            <a:r>
              <a:rPr lang="kk-KZ" altLang="ru-RU" sz="1600" b="1">
                <a:solidFill>
                  <a:srgbClr val="000000"/>
                </a:solidFill>
                <a:latin typeface="Constantia" charset="0"/>
              </a:rPr>
              <a:t>докторы, профессор</a:t>
            </a:r>
          </a:p>
          <a:p>
            <a:pPr algn="r" eaLnBrk="1" hangingPunct="1">
              <a:spcBef>
                <a:spcPts val="650"/>
              </a:spcBef>
              <a:buSzPct val="100000"/>
            </a:pPr>
            <a:r>
              <a:rPr lang="kk-KZ" altLang="ru-RU" sz="1600" b="1">
                <a:solidFill>
                  <a:srgbClr val="000000"/>
                </a:solidFill>
                <a:latin typeface="Constantia" charset="0"/>
              </a:rPr>
              <a:t>Н.Қ.Тоқсанбаева.</a:t>
            </a:r>
          </a:p>
        </p:txBody>
      </p:sp>
      <p:sp>
        <p:nvSpPr>
          <p:cNvPr id="10246" name="Text Box 5"/>
          <p:cNvSpPr txBox="1">
            <a:spLocks noChangeArrowheads="1"/>
          </p:cNvSpPr>
          <p:nvPr/>
        </p:nvSpPr>
        <p:spPr bwMode="auto">
          <a:xfrm>
            <a:off x="0" y="473075"/>
            <a:ext cx="8977313" cy="494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marL="273050" indent="-260350"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1pPr>
            <a:lvl2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2pPr>
            <a:lvl3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3pPr>
            <a:lvl4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4pPr>
            <a:lvl5pPr eaLnBrk="0" hangingPunc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 pos="9434513" algn="l"/>
                <a:tab pos="9883775" algn="l"/>
                <a:tab pos="10333038" algn="l"/>
                <a:tab pos="10782300" algn="l"/>
                <a:tab pos="11231563" algn="l"/>
                <a:tab pos="11680825" algn="l"/>
              </a:tabLst>
              <a:defRPr>
                <a:solidFill>
                  <a:schemeClr val="bg1"/>
                </a:solidFill>
                <a:latin typeface="Century Gothic" charset="0"/>
                <a:ea typeface="Microsoft YaHei" charset="0"/>
              </a:defRPr>
            </a:lvl9pPr>
          </a:lstStyle>
          <a:p>
            <a:pPr algn="ctr" eaLnBrk="1" hangingPunct="1">
              <a:buSzPct val="100000"/>
            </a:pPr>
            <a:endParaRPr lang="kk-KZ" altLang="ru-RU" sz="2000" b="1" dirty="0">
              <a:solidFill>
                <a:srgbClr val="FF0000"/>
              </a:solidFill>
              <a:latin typeface="Constantia" charset="0"/>
            </a:endParaRPr>
          </a:p>
        </p:txBody>
      </p:sp>
      <p:sp>
        <p:nvSpPr>
          <p:cNvPr id="3" name="TextBox 2"/>
          <p:cNvSpPr txBox="1"/>
          <p:nvPr/>
        </p:nvSpPr>
        <p:spPr>
          <a:xfrm>
            <a:off x="1028011" y="637836"/>
            <a:ext cx="7779791" cy="6220164"/>
          </a:xfrm>
          <a:prstGeom prst="rect">
            <a:avLst/>
          </a:prstGeom>
          <a:noFill/>
        </p:spPr>
        <p:txBody>
          <a:bodyPr wrap="square" rtlCol="0">
            <a:spAutoFit/>
          </a:bodyPr>
          <a:lstStyle/>
          <a:p>
            <a:pPr marL="274320" indent="-274320" fontAlgn="auto">
              <a:lnSpc>
                <a:spcPct val="90000"/>
              </a:lnSpc>
              <a:spcAft>
                <a:spcPts val="0"/>
              </a:spcAft>
              <a:buClr>
                <a:schemeClr val="accent3"/>
              </a:buClr>
              <a:buFont typeface="Wingdings 2"/>
              <a:buChar char=""/>
              <a:defRPr/>
            </a:pPr>
            <a:r>
              <a:rPr lang="kk-KZ" altLang="ru-RU" sz="2200" dirty="0">
                <a:solidFill>
                  <a:schemeClr val="tx1"/>
                </a:solidFill>
              </a:rPr>
              <a:t>Таным объектілері адамның практикалық     қызметімен тығыз  байланысты және  әрқашан соған тәуелді  болады. </a:t>
            </a:r>
            <a:r>
              <a:rPr lang="kk-KZ" altLang="ru-RU" sz="2200" i="1" dirty="0">
                <a:solidFill>
                  <a:schemeClr val="tx1"/>
                </a:solidFill>
              </a:rPr>
              <a:t> </a:t>
            </a:r>
            <a:r>
              <a:rPr lang="kk-KZ" altLang="ru-RU" sz="2200" b="1" i="1" dirty="0">
                <a:solidFill>
                  <a:schemeClr val="tx1"/>
                </a:solidFill>
              </a:rPr>
              <a:t>Практика </a:t>
            </a:r>
            <a:r>
              <a:rPr lang="kk-KZ" altLang="ru-RU" sz="2200" dirty="0">
                <a:solidFill>
                  <a:schemeClr val="tx1"/>
                </a:solidFill>
              </a:rPr>
              <a:t>дегеніміз- адамдардың  табиғатты және қоғамдық </a:t>
            </a:r>
            <a:r>
              <a:rPr lang="kk-KZ" altLang="ru-RU" sz="2200" dirty="0" err="1">
                <a:solidFill>
                  <a:schemeClr val="tx1"/>
                </a:solidFill>
              </a:rPr>
              <a:t>құбылытарды</a:t>
            </a:r>
            <a:r>
              <a:rPr lang="kk-KZ" altLang="ru-RU" sz="2200" dirty="0">
                <a:solidFill>
                  <a:schemeClr val="tx1"/>
                </a:solidFill>
              </a:rPr>
              <a:t> нысаналы түрде өзгертуге бағытталған қоғамдық және  материалдық  қызметі. </a:t>
            </a:r>
            <a:br>
              <a:rPr lang="kk-KZ" altLang="ru-RU" sz="2200" dirty="0">
                <a:solidFill>
                  <a:schemeClr val="tx1"/>
                </a:solidFill>
              </a:rPr>
            </a:br>
            <a:r>
              <a:rPr lang="kk-KZ" altLang="ru-RU" sz="2200" b="1" i="1" dirty="0">
                <a:solidFill>
                  <a:schemeClr val="tx1"/>
                </a:solidFill>
              </a:rPr>
              <a:t> Сезімдік таным</a:t>
            </a:r>
            <a:r>
              <a:rPr lang="kk-KZ" altLang="ru-RU" sz="2200" dirty="0">
                <a:solidFill>
                  <a:schemeClr val="tx1"/>
                </a:solidFill>
              </a:rPr>
              <a:t> </a:t>
            </a:r>
            <a:r>
              <a:rPr lang="kk-KZ" altLang="ru-RU" sz="2200" dirty="0" err="1">
                <a:solidFill>
                  <a:schemeClr val="tx1"/>
                </a:solidFill>
              </a:rPr>
              <a:t>дегініміз</a:t>
            </a:r>
            <a:r>
              <a:rPr lang="kk-KZ" altLang="ru-RU" sz="2200" dirty="0">
                <a:solidFill>
                  <a:schemeClr val="tx1"/>
                </a:solidFill>
              </a:rPr>
              <a:t>-сезім </a:t>
            </a:r>
            <a:r>
              <a:rPr lang="kk-KZ" altLang="ru-RU" sz="2200" dirty="0" err="1">
                <a:solidFill>
                  <a:schemeClr val="tx1"/>
                </a:solidFill>
              </a:rPr>
              <a:t>мүшелері:көру,есту,сезіну</a:t>
            </a:r>
            <a:r>
              <a:rPr lang="kk-KZ" altLang="ru-RU" sz="2200" dirty="0">
                <a:solidFill>
                  <a:schemeClr val="tx1"/>
                </a:solidFill>
              </a:rPr>
              <a:t> және </a:t>
            </a:r>
            <a:r>
              <a:rPr lang="kk-KZ" altLang="ru-RU" sz="2200" dirty="0" err="1">
                <a:solidFill>
                  <a:schemeClr val="tx1"/>
                </a:solidFill>
              </a:rPr>
              <a:t>басқалар</a:t>
            </a:r>
            <a:r>
              <a:rPr lang="kk-KZ" altLang="ru-RU" sz="2200" dirty="0">
                <a:solidFill>
                  <a:schemeClr val="tx1"/>
                </a:solidFill>
              </a:rPr>
              <a:t> арқылы жүзеге асырлатын танып білу. Сезім мүшелері болса біздің </a:t>
            </a:r>
            <a:r>
              <a:rPr lang="kk-KZ" altLang="ru-RU" sz="2200" dirty="0" err="1">
                <a:solidFill>
                  <a:schemeClr val="tx1"/>
                </a:solidFill>
              </a:rPr>
              <a:t>айналымыздағы</a:t>
            </a:r>
            <a:r>
              <a:rPr lang="kk-KZ" altLang="ru-RU" sz="2200" dirty="0">
                <a:solidFill>
                  <a:schemeClr val="tx1"/>
                </a:solidFill>
              </a:rPr>
              <a:t> дүние туралы мәліметтер санамызға келіп кіретін бірден бір арна болып табылады. Сезім мүшелері үш формада болады:</a:t>
            </a:r>
            <a:endParaRPr lang="kk-KZ" sz="2200" b="1" dirty="0" smtClean="0">
              <a:solidFill>
                <a:schemeClr val="tx1"/>
              </a:solidFill>
            </a:endParaRPr>
          </a:p>
          <a:p>
            <a:pPr marL="274320" indent="-274320" fontAlgn="auto">
              <a:lnSpc>
                <a:spcPct val="90000"/>
              </a:lnSpc>
              <a:spcAft>
                <a:spcPts val="0"/>
              </a:spcAft>
              <a:buClr>
                <a:schemeClr val="accent3"/>
              </a:buClr>
              <a:buFont typeface="Wingdings 2"/>
              <a:buChar char=""/>
              <a:defRPr/>
            </a:pPr>
            <a:endParaRPr lang="kk-KZ" sz="2200" b="1" dirty="0">
              <a:solidFill>
                <a:schemeClr val="tx1"/>
              </a:solidFill>
            </a:endParaRPr>
          </a:p>
          <a:p>
            <a:pPr marL="274320" indent="-274320" fontAlgn="auto">
              <a:lnSpc>
                <a:spcPct val="90000"/>
              </a:lnSpc>
              <a:spcAft>
                <a:spcPts val="0"/>
              </a:spcAft>
              <a:buClr>
                <a:schemeClr val="accent3"/>
              </a:buClr>
              <a:buFont typeface="Wingdings 2"/>
              <a:buChar char=""/>
              <a:defRPr/>
            </a:pPr>
            <a:r>
              <a:rPr lang="kk-KZ" sz="2200" b="1" dirty="0" smtClean="0">
                <a:solidFill>
                  <a:schemeClr val="tx1"/>
                </a:solidFill>
              </a:rPr>
              <a:t>Түйсік</a:t>
            </a:r>
            <a:endParaRPr lang="kk-KZ" sz="2200" b="1" dirty="0">
              <a:solidFill>
                <a:schemeClr val="tx1"/>
              </a:solidFill>
            </a:endParaRPr>
          </a:p>
          <a:p>
            <a:pPr marL="274320" indent="-274320" fontAlgn="auto">
              <a:lnSpc>
                <a:spcPct val="90000"/>
              </a:lnSpc>
              <a:spcAft>
                <a:spcPts val="0"/>
              </a:spcAft>
              <a:buClr>
                <a:schemeClr val="accent3"/>
              </a:buClr>
              <a:buFont typeface="Wingdings 2"/>
              <a:buChar char=""/>
              <a:defRPr/>
            </a:pPr>
            <a:endParaRPr lang="kk-KZ" sz="2200" b="1" dirty="0">
              <a:solidFill>
                <a:schemeClr val="tx1"/>
              </a:solidFill>
            </a:endParaRPr>
          </a:p>
          <a:p>
            <a:pPr marL="274320" indent="-274320" fontAlgn="auto">
              <a:lnSpc>
                <a:spcPct val="90000"/>
              </a:lnSpc>
              <a:spcAft>
                <a:spcPts val="0"/>
              </a:spcAft>
              <a:buClr>
                <a:schemeClr val="accent3"/>
              </a:buClr>
              <a:buFont typeface="Wingdings 2"/>
              <a:buChar char=""/>
              <a:defRPr/>
            </a:pPr>
            <a:r>
              <a:rPr lang="kk-KZ" sz="2200" b="1" dirty="0">
                <a:solidFill>
                  <a:schemeClr val="tx1"/>
                </a:solidFill>
              </a:rPr>
              <a:t>Қабылдау</a:t>
            </a:r>
          </a:p>
          <a:p>
            <a:pPr marL="274320" indent="-274320" fontAlgn="auto">
              <a:lnSpc>
                <a:spcPct val="90000"/>
              </a:lnSpc>
              <a:spcAft>
                <a:spcPts val="0"/>
              </a:spcAft>
              <a:buClr>
                <a:schemeClr val="accent3"/>
              </a:buClr>
              <a:buFontTx/>
              <a:buNone/>
              <a:defRPr/>
            </a:pPr>
            <a:endParaRPr lang="kk-KZ" sz="2200" b="1" dirty="0">
              <a:solidFill>
                <a:schemeClr val="tx1"/>
              </a:solidFill>
            </a:endParaRPr>
          </a:p>
          <a:p>
            <a:pPr marL="274320" indent="-274320" fontAlgn="auto">
              <a:lnSpc>
                <a:spcPct val="90000"/>
              </a:lnSpc>
              <a:spcAft>
                <a:spcPts val="0"/>
              </a:spcAft>
              <a:buClr>
                <a:schemeClr val="accent3"/>
              </a:buClr>
              <a:buFont typeface="Wingdings 2"/>
              <a:buChar char=""/>
              <a:defRPr/>
            </a:pPr>
            <a:r>
              <a:rPr lang="kk-KZ" sz="2200" b="1" dirty="0">
                <a:solidFill>
                  <a:schemeClr val="tx1"/>
                </a:solidFill>
              </a:rPr>
              <a:t>Елестеу </a:t>
            </a:r>
          </a:p>
          <a:p>
            <a:endParaRPr lang="ru-RU" sz="2200" b="1"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2568575" y="0"/>
            <a:ext cx="6408738" cy="371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11267" name="Rectangle 2"/>
          <p:cNvSpPr>
            <a:spLocks noChangeArrowheads="1"/>
          </p:cNvSpPr>
          <p:nvPr/>
        </p:nvSpPr>
        <p:spPr bwMode="auto">
          <a:xfrm>
            <a:off x="166688" y="1571625"/>
            <a:ext cx="7997825" cy="476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hangingPunct="0">
              <a:buClr>
                <a:srgbClr val="000000"/>
              </a:buClr>
              <a:buSzPct val="100000"/>
              <a:buFont typeface="Times New Roman" charset="0"/>
              <a:buNone/>
            </a:pPr>
            <a:endParaRPr lang="ru-RU" altLang="ru-RU"/>
          </a:p>
        </p:txBody>
      </p:sp>
      <p:sp>
        <p:nvSpPr>
          <p:cNvPr id="11269" name="Text Box 4"/>
          <p:cNvSpPr txBox="1">
            <a:spLocks noChangeArrowheads="1"/>
          </p:cNvSpPr>
          <p:nvPr/>
        </p:nvSpPr>
        <p:spPr bwMode="auto">
          <a:xfrm>
            <a:off x="9494838" y="4319588"/>
            <a:ext cx="22415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entury Gothic" charset="0"/>
                <a:ea typeface="Microsoft YaHei" charset="0"/>
              </a:defRPr>
            </a:lvl9pPr>
          </a:lstStyle>
          <a:p>
            <a:pPr algn="r" eaLnBrk="1" hangingPunct="1">
              <a:spcBef>
                <a:spcPts val="650"/>
              </a:spcBef>
              <a:buSzPct val="100000"/>
            </a:pPr>
            <a:r>
              <a:rPr lang="kk-KZ" altLang="ru-RU" sz="1600" b="1">
                <a:solidFill>
                  <a:srgbClr val="000000"/>
                </a:solidFill>
                <a:latin typeface="Constantia" charset="0"/>
              </a:rPr>
              <a:t>Психология</a:t>
            </a:r>
          </a:p>
          <a:p>
            <a:pPr algn="r" eaLnBrk="1" hangingPunct="1">
              <a:spcBef>
                <a:spcPts val="650"/>
              </a:spcBef>
              <a:buSzPct val="100000"/>
            </a:pPr>
            <a:r>
              <a:rPr lang="kk-KZ" altLang="ru-RU" sz="1600" b="1">
                <a:solidFill>
                  <a:srgbClr val="000000"/>
                </a:solidFill>
                <a:latin typeface="Constantia" charset="0"/>
              </a:rPr>
              <a:t> ғылымдарының </a:t>
            </a:r>
          </a:p>
          <a:p>
            <a:pPr algn="r" eaLnBrk="1" hangingPunct="1">
              <a:spcBef>
                <a:spcPts val="650"/>
              </a:spcBef>
              <a:buSzPct val="100000"/>
            </a:pPr>
            <a:r>
              <a:rPr lang="kk-KZ" altLang="ru-RU" sz="1600" b="1">
                <a:solidFill>
                  <a:srgbClr val="000000"/>
                </a:solidFill>
                <a:latin typeface="Constantia" charset="0"/>
              </a:rPr>
              <a:t>докторы, профессор</a:t>
            </a:r>
          </a:p>
          <a:p>
            <a:pPr algn="r" eaLnBrk="1" hangingPunct="1">
              <a:spcBef>
                <a:spcPts val="650"/>
              </a:spcBef>
              <a:buSzPct val="100000"/>
            </a:pPr>
            <a:r>
              <a:rPr lang="kk-KZ" altLang="ru-RU" sz="1600" b="1">
                <a:solidFill>
                  <a:srgbClr val="000000"/>
                </a:solidFill>
                <a:latin typeface="Constantia" charset="0"/>
              </a:rPr>
              <a:t>Н.Қ.Тоқсанбаева.</a:t>
            </a:r>
          </a:p>
        </p:txBody>
      </p:sp>
      <p:sp>
        <p:nvSpPr>
          <p:cNvPr id="2" name="Прямоугольник 1"/>
          <p:cNvSpPr/>
          <p:nvPr/>
        </p:nvSpPr>
        <p:spPr>
          <a:xfrm>
            <a:off x="480170" y="4054475"/>
            <a:ext cx="8460630" cy="2585323"/>
          </a:xfrm>
          <a:prstGeom prst="rect">
            <a:avLst/>
          </a:prstGeom>
        </p:spPr>
        <p:txBody>
          <a:bodyPr wrap="square">
            <a:spAutoFit/>
          </a:bodyPr>
          <a:lstStyle/>
          <a:p>
            <a:pPr eaLnBrk="0" hangingPunct="0">
              <a:buClr>
                <a:srgbClr val="000000"/>
              </a:buClr>
              <a:buSzPct val="100000"/>
              <a:buFont typeface="Times New Roman" pitchFamily="18" charset="0"/>
              <a:buNone/>
              <a:defRPr/>
            </a:pPr>
            <a:r>
              <a:rPr lang="ru-RU" b="1" dirty="0" err="1" smtClean="0">
                <a:solidFill>
                  <a:srgbClr val="CC0000"/>
                </a:solidFill>
              </a:rPr>
              <a:t>Бірақ</a:t>
            </a:r>
            <a:r>
              <a:rPr lang="ru-RU" b="1" dirty="0" smtClean="0">
                <a:solidFill>
                  <a:srgbClr val="CC0000"/>
                </a:solidFill>
              </a:rPr>
              <a:t> </a:t>
            </a:r>
            <a:r>
              <a:rPr lang="ru-RU" b="1" dirty="0" err="1">
                <a:solidFill>
                  <a:srgbClr val="CC0000"/>
                </a:solidFill>
              </a:rPr>
              <a:t>ол</a:t>
            </a:r>
            <a:r>
              <a:rPr lang="ru-RU" b="1" dirty="0">
                <a:solidFill>
                  <a:srgbClr val="CC0000"/>
                </a:solidFill>
              </a:rPr>
              <a:t> </a:t>
            </a:r>
            <a:r>
              <a:rPr lang="ru-RU" b="1" dirty="0" err="1">
                <a:solidFill>
                  <a:srgbClr val="CC0000"/>
                </a:solidFill>
              </a:rPr>
              <a:t>өзінің</a:t>
            </a:r>
            <a:r>
              <a:rPr lang="ru-RU" b="1" dirty="0">
                <a:solidFill>
                  <a:srgbClr val="CC0000"/>
                </a:solidFill>
              </a:rPr>
              <a:t> </a:t>
            </a:r>
            <a:r>
              <a:rPr lang="ru-RU" b="1" dirty="0" err="1">
                <a:solidFill>
                  <a:srgbClr val="CC0000"/>
                </a:solidFill>
              </a:rPr>
              <a:t>антропологиялық</a:t>
            </a:r>
            <a:r>
              <a:rPr lang="ru-RU" b="1" dirty="0">
                <a:solidFill>
                  <a:srgbClr val="CC0000"/>
                </a:solidFill>
              </a:rPr>
              <a:t> </a:t>
            </a:r>
            <a:r>
              <a:rPr lang="ru-RU" b="1" dirty="0" err="1">
                <a:solidFill>
                  <a:srgbClr val="CC0000"/>
                </a:solidFill>
              </a:rPr>
              <a:t>материализмінің</a:t>
            </a:r>
            <a:r>
              <a:rPr lang="ru-RU" b="1" dirty="0">
                <a:solidFill>
                  <a:srgbClr val="CC0000"/>
                </a:solidFill>
              </a:rPr>
              <a:t> </a:t>
            </a:r>
            <a:r>
              <a:rPr lang="ru-RU" b="1" dirty="0" err="1">
                <a:solidFill>
                  <a:srgbClr val="CC0000"/>
                </a:solidFill>
              </a:rPr>
              <a:t>нағыз</a:t>
            </a:r>
            <a:r>
              <a:rPr lang="ru-RU" b="1" dirty="0">
                <a:solidFill>
                  <a:srgbClr val="CC0000"/>
                </a:solidFill>
              </a:rPr>
              <a:t> </a:t>
            </a:r>
            <a:r>
              <a:rPr lang="ru-RU" b="1" dirty="0" err="1">
                <a:solidFill>
                  <a:srgbClr val="CC0000"/>
                </a:solidFill>
              </a:rPr>
              <a:t>метафизикалық</a:t>
            </a:r>
            <a:r>
              <a:rPr lang="ru-RU" b="1" dirty="0">
                <a:solidFill>
                  <a:srgbClr val="CC0000"/>
                </a:solidFill>
              </a:rPr>
              <a:t> материализм </a:t>
            </a:r>
            <a:r>
              <a:rPr lang="ru-RU" b="1" dirty="0" err="1">
                <a:solidFill>
                  <a:srgbClr val="CC0000"/>
                </a:solidFill>
              </a:rPr>
              <a:t>екенін</a:t>
            </a:r>
            <a:r>
              <a:rPr lang="ru-RU" b="1" dirty="0">
                <a:solidFill>
                  <a:srgbClr val="CC0000"/>
                </a:solidFill>
              </a:rPr>
              <a:t> </a:t>
            </a:r>
            <a:r>
              <a:rPr lang="ru-RU" b="1" dirty="0" err="1">
                <a:solidFill>
                  <a:srgbClr val="CC0000"/>
                </a:solidFill>
              </a:rPr>
              <a:t>байқамады</a:t>
            </a:r>
            <a:r>
              <a:rPr lang="ru-RU" b="1" dirty="0">
                <a:solidFill>
                  <a:srgbClr val="CC0000"/>
                </a:solidFill>
              </a:rPr>
              <a:t>. </a:t>
            </a:r>
            <a:r>
              <a:rPr lang="ru-RU" b="1" dirty="0" err="1">
                <a:solidFill>
                  <a:srgbClr val="CC0000"/>
                </a:solidFill>
              </a:rPr>
              <a:t>Таным</a:t>
            </a:r>
            <a:r>
              <a:rPr lang="ru-RU" b="1" dirty="0">
                <a:solidFill>
                  <a:srgbClr val="CC0000"/>
                </a:solidFill>
              </a:rPr>
              <a:t> </a:t>
            </a:r>
            <a:r>
              <a:rPr lang="ru-RU" b="1" dirty="0" err="1">
                <a:solidFill>
                  <a:srgbClr val="CC0000"/>
                </a:solidFill>
              </a:rPr>
              <a:t>сезімнен</a:t>
            </a:r>
            <a:r>
              <a:rPr lang="ru-RU" b="1" dirty="0">
                <a:solidFill>
                  <a:srgbClr val="CC0000"/>
                </a:solidFill>
              </a:rPr>
              <a:t> </a:t>
            </a:r>
            <a:r>
              <a:rPr lang="ru-RU" b="1" dirty="0" err="1">
                <a:solidFill>
                  <a:srgbClr val="CC0000"/>
                </a:solidFill>
              </a:rPr>
              <a:t>басталады</a:t>
            </a:r>
            <a:r>
              <a:rPr lang="ru-RU" b="1" dirty="0">
                <a:solidFill>
                  <a:srgbClr val="CC0000"/>
                </a:solidFill>
              </a:rPr>
              <a:t>, — </a:t>
            </a:r>
            <a:r>
              <a:rPr lang="ru-RU" b="1" dirty="0" err="1">
                <a:solidFill>
                  <a:srgbClr val="CC0000"/>
                </a:solidFill>
              </a:rPr>
              <a:t>деп</a:t>
            </a:r>
            <a:r>
              <a:rPr lang="ru-RU" b="1" dirty="0">
                <a:solidFill>
                  <a:srgbClr val="CC0000"/>
                </a:solidFill>
              </a:rPr>
              <a:t> </a:t>
            </a:r>
            <a:r>
              <a:rPr lang="ru-RU" b="1" dirty="0" err="1">
                <a:solidFill>
                  <a:srgbClr val="CC0000"/>
                </a:solidFill>
              </a:rPr>
              <a:t>уағыздады</a:t>
            </a:r>
            <a:r>
              <a:rPr lang="ru-RU" b="1" dirty="0">
                <a:solidFill>
                  <a:srgbClr val="CC0000"/>
                </a:solidFill>
              </a:rPr>
              <a:t> Л. Фейербах. </a:t>
            </a:r>
            <a:r>
              <a:rPr lang="ru-RU" b="1" dirty="0" err="1">
                <a:solidFill>
                  <a:srgbClr val="CC0000"/>
                </a:solidFill>
              </a:rPr>
              <a:t>Шындықтың</a:t>
            </a:r>
            <a:r>
              <a:rPr lang="ru-RU" b="1" dirty="0">
                <a:solidFill>
                  <a:srgbClr val="CC0000"/>
                </a:solidFill>
              </a:rPr>
              <a:t> </a:t>
            </a:r>
            <a:r>
              <a:rPr lang="ru-RU" b="1" dirty="0" err="1">
                <a:solidFill>
                  <a:srgbClr val="CC0000"/>
                </a:solidFill>
              </a:rPr>
              <a:t>дәйегі</a:t>
            </a:r>
            <a:r>
              <a:rPr lang="ru-RU" b="1" dirty="0">
                <a:solidFill>
                  <a:srgbClr val="CC0000"/>
                </a:solidFill>
              </a:rPr>
              <a:t> - </a:t>
            </a:r>
            <a:r>
              <a:rPr lang="ru-RU" b="1" dirty="0" err="1">
                <a:solidFill>
                  <a:srgbClr val="CC0000"/>
                </a:solidFill>
              </a:rPr>
              <a:t>оның</a:t>
            </a:r>
            <a:r>
              <a:rPr lang="ru-RU" b="1" dirty="0">
                <a:solidFill>
                  <a:srgbClr val="CC0000"/>
                </a:solidFill>
              </a:rPr>
              <a:t> </a:t>
            </a:r>
            <a:r>
              <a:rPr lang="ru-RU" b="1" dirty="0" err="1">
                <a:solidFill>
                  <a:srgbClr val="CC0000"/>
                </a:solidFill>
              </a:rPr>
              <a:t>іштен</a:t>
            </a:r>
            <a:r>
              <a:rPr lang="ru-RU" b="1" dirty="0">
                <a:solidFill>
                  <a:srgbClr val="CC0000"/>
                </a:solidFill>
              </a:rPr>
              <a:t> </a:t>
            </a:r>
            <a:r>
              <a:rPr lang="ru-RU" b="1" dirty="0" err="1">
                <a:solidFill>
                  <a:srgbClr val="CC0000"/>
                </a:solidFill>
              </a:rPr>
              <a:t>туған</a:t>
            </a:r>
            <a:r>
              <a:rPr lang="ru-RU" b="1" dirty="0">
                <a:solidFill>
                  <a:srgbClr val="CC0000"/>
                </a:solidFill>
              </a:rPr>
              <a:t> </a:t>
            </a:r>
            <a:r>
              <a:rPr lang="ru-RU" b="1" dirty="0" err="1">
                <a:solidFill>
                  <a:srgbClr val="CC0000"/>
                </a:solidFill>
              </a:rPr>
              <a:t>санаға</a:t>
            </a:r>
            <a:r>
              <a:rPr lang="ru-RU" b="1" dirty="0">
                <a:solidFill>
                  <a:srgbClr val="CC0000"/>
                </a:solidFill>
              </a:rPr>
              <a:t> </a:t>
            </a:r>
            <a:r>
              <a:rPr lang="ru-RU" b="1" dirty="0" err="1">
                <a:solidFill>
                  <a:srgbClr val="CC0000"/>
                </a:solidFill>
              </a:rPr>
              <a:t>сай</a:t>
            </a:r>
            <a:r>
              <a:rPr lang="ru-RU" b="1" dirty="0">
                <a:solidFill>
                  <a:srgbClr val="CC0000"/>
                </a:solidFill>
              </a:rPr>
              <a:t> </a:t>
            </a:r>
            <a:r>
              <a:rPr lang="ru-RU" b="1" dirty="0" err="1">
                <a:solidFill>
                  <a:srgbClr val="CC0000"/>
                </a:solidFill>
              </a:rPr>
              <a:t>келуі</a:t>
            </a:r>
            <a:r>
              <a:rPr lang="ru-RU" b="1" dirty="0">
                <a:solidFill>
                  <a:srgbClr val="CC0000"/>
                </a:solidFill>
              </a:rPr>
              <a:t> </a:t>
            </a:r>
            <a:r>
              <a:rPr lang="ru-RU" b="1" dirty="0" err="1">
                <a:solidFill>
                  <a:srgbClr val="CC0000"/>
                </a:solidFill>
              </a:rPr>
              <a:t>деп</a:t>
            </a:r>
            <a:r>
              <a:rPr lang="ru-RU" b="1" dirty="0">
                <a:solidFill>
                  <a:srgbClr val="CC0000"/>
                </a:solidFill>
              </a:rPr>
              <a:t> </a:t>
            </a:r>
            <a:r>
              <a:rPr lang="ru-RU" b="1" dirty="0" err="1">
                <a:solidFill>
                  <a:srgbClr val="CC0000"/>
                </a:solidFill>
              </a:rPr>
              <a:t>түсінді</a:t>
            </a:r>
            <a:r>
              <a:rPr lang="ru-RU" b="1" dirty="0">
                <a:solidFill>
                  <a:srgbClr val="CC0000"/>
                </a:solidFill>
              </a:rPr>
              <a:t>. </a:t>
            </a:r>
            <a:r>
              <a:rPr lang="ru-RU" b="1" dirty="0" err="1">
                <a:solidFill>
                  <a:srgbClr val="CC0000"/>
                </a:solidFill>
              </a:rPr>
              <a:t>Бұл</a:t>
            </a:r>
            <a:r>
              <a:rPr lang="ru-RU" b="1" dirty="0">
                <a:solidFill>
                  <a:srgbClr val="CC0000"/>
                </a:solidFill>
              </a:rPr>
              <a:t> </a:t>
            </a:r>
            <a:r>
              <a:rPr lang="ru-RU" b="1" dirty="0" err="1">
                <a:solidFill>
                  <a:srgbClr val="CC0000"/>
                </a:solidFill>
              </a:rPr>
              <a:t>оның</a:t>
            </a:r>
            <a:r>
              <a:rPr lang="ru-RU" b="1" dirty="0">
                <a:solidFill>
                  <a:srgbClr val="CC0000"/>
                </a:solidFill>
              </a:rPr>
              <a:t> </a:t>
            </a:r>
            <a:r>
              <a:rPr lang="ru-RU" b="1" dirty="0" err="1">
                <a:solidFill>
                  <a:srgbClr val="CC0000"/>
                </a:solidFill>
              </a:rPr>
              <a:t>идеализмге</a:t>
            </a:r>
            <a:r>
              <a:rPr lang="ru-RU" b="1" dirty="0">
                <a:solidFill>
                  <a:srgbClr val="CC0000"/>
                </a:solidFill>
              </a:rPr>
              <a:t> </a:t>
            </a:r>
            <a:r>
              <a:rPr lang="ru-RU" b="1" dirty="0" err="1">
                <a:solidFill>
                  <a:srgbClr val="CC0000"/>
                </a:solidFill>
              </a:rPr>
              <a:t>жасаған</a:t>
            </a:r>
            <a:r>
              <a:rPr lang="ru-RU" b="1" dirty="0">
                <a:solidFill>
                  <a:srgbClr val="CC0000"/>
                </a:solidFill>
              </a:rPr>
              <a:t> </a:t>
            </a:r>
            <a:r>
              <a:rPr lang="ru-RU" b="1" dirty="0" err="1">
                <a:solidFill>
                  <a:srgbClr val="CC0000"/>
                </a:solidFill>
              </a:rPr>
              <a:t>орынсыз</a:t>
            </a:r>
            <a:r>
              <a:rPr lang="ru-RU" b="1" dirty="0">
                <a:solidFill>
                  <a:srgbClr val="CC0000"/>
                </a:solidFill>
              </a:rPr>
              <a:t> </a:t>
            </a:r>
            <a:r>
              <a:rPr lang="ru-RU" b="1" dirty="0" err="1">
                <a:solidFill>
                  <a:srgbClr val="CC0000"/>
                </a:solidFill>
              </a:rPr>
              <a:t>кешірімі</a:t>
            </a:r>
            <a:r>
              <a:rPr lang="ru-RU" b="1" dirty="0">
                <a:solidFill>
                  <a:srgbClr val="CC0000"/>
                </a:solidFill>
              </a:rPr>
              <a:t> </a:t>
            </a:r>
            <a:r>
              <a:rPr lang="ru-RU" b="1" dirty="0" err="1">
                <a:solidFill>
                  <a:srgbClr val="CC0000"/>
                </a:solidFill>
              </a:rPr>
              <a:t>болатын</a:t>
            </a:r>
            <a:r>
              <a:rPr lang="ru-RU" b="1" dirty="0">
                <a:solidFill>
                  <a:srgbClr val="CC0000"/>
                </a:solidFill>
              </a:rPr>
              <a:t>. Л. Фейербах </a:t>
            </a:r>
            <a:r>
              <a:rPr lang="ru-RU" b="1" dirty="0" err="1">
                <a:solidFill>
                  <a:srgbClr val="CC0000"/>
                </a:solidFill>
              </a:rPr>
              <a:t>Гегельдің</a:t>
            </a:r>
            <a:r>
              <a:rPr lang="ru-RU" b="1" dirty="0">
                <a:solidFill>
                  <a:srgbClr val="CC0000"/>
                </a:solidFill>
              </a:rPr>
              <a:t> </a:t>
            </a:r>
            <a:r>
              <a:rPr lang="ru-RU" b="1" dirty="0" err="1">
                <a:solidFill>
                  <a:srgbClr val="CC0000"/>
                </a:solidFill>
              </a:rPr>
              <a:t>идеализмін</a:t>
            </a:r>
            <a:r>
              <a:rPr lang="ru-RU" b="1" dirty="0">
                <a:solidFill>
                  <a:srgbClr val="CC0000"/>
                </a:solidFill>
              </a:rPr>
              <a:t> </a:t>
            </a:r>
            <a:r>
              <a:rPr lang="ru-RU" b="1" dirty="0" err="1">
                <a:solidFill>
                  <a:srgbClr val="CC0000"/>
                </a:solidFill>
              </a:rPr>
              <a:t>орынды</a:t>
            </a:r>
            <a:r>
              <a:rPr lang="ru-RU" b="1" dirty="0">
                <a:solidFill>
                  <a:srgbClr val="CC0000"/>
                </a:solidFill>
              </a:rPr>
              <a:t> </a:t>
            </a:r>
            <a:r>
              <a:rPr lang="ru-RU" b="1" dirty="0" err="1">
                <a:solidFill>
                  <a:srgbClr val="CC0000"/>
                </a:solidFill>
              </a:rPr>
              <a:t>сынай</a:t>
            </a:r>
            <a:r>
              <a:rPr lang="ru-RU" b="1" dirty="0">
                <a:solidFill>
                  <a:srgbClr val="CC0000"/>
                </a:solidFill>
              </a:rPr>
              <a:t> </a:t>
            </a:r>
            <a:r>
              <a:rPr lang="ru-RU" b="1" dirty="0" err="1">
                <a:solidFill>
                  <a:srgbClr val="CC0000"/>
                </a:solidFill>
              </a:rPr>
              <a:t>отырып</a:t>
            </a:r>
            <a:r>
              <a:rPr lang="ru-RU" b="1" dirty="0">
                <a:solidFill>
                  <a:srgbClr val="CC0000"/>
                </a:solidFill>
              </a:rPr>
              <a:t>, </a:t>
            </a:r>
            <a:r>
              <a:rPr lang="ru-RU" b="1" dirty="0" err="1">
                <a:solidFill>
                  <a:srgbClr val="CC0000"/>
                </a:solidFill>
              </a:rPr>
              <a:t>оның</a:t>
            </a:r>
            <a:r>
              <a:rPr lang="ru-RU" b="1" dirty="0">
                <a:solidFill>
                  <a:srgbClr val="CC0000"/>
                </a:solidFill>
              </a:rPr>
              <a:t> </a:t>
            </a:r>
            <a:r>
              <a:rPr lang="ru-RU" b="1" dirty="0" err="1">
                <a:solidFill>
                  <a:srgbClr val="CC0000"/>
                </a:solidFill>
              </a:rPr>
              <a:t>диалектикасының</a:t>
            </a:r>
            <a:r>
              <a:rPr lang="ru-RU" b="1" dirty="0">
                <a:solidFill>
                  <a:srgbClr val="CC0000"/>
                </a:solidFill>
              </a:rPr>
              <a:t> </a:t>
            </a:r>
            <a:r>
              <a:rPr lang="ru-RU" b="1" dirty="0" err="1">
                <a:solidFill>
                  <a:srgbClr val="CC0000"/>
                </a:solidFill>
              </a:rPr>
              <a:t>мәнін</a:t>
            </a:r>
            <a:r>
              <a:rPr lang="ru-RU" b="1" dirty="0">
                <a:solidFill>
                  <a:srgbClr val="CC0000"/>
                </a:solidFill>
              </a:rPr>
              <a:t> </a:t>
            </a:r>
            <a:r>
              <a:rPr lang="ru-RU" b="1" dirty="0" err="1">
                <a:solidFill>
                  <a:srgbClr val="CC0000"/>
                </a:solidFill>
              </a:rPr>
              <a:t>тусінбей</a:t>
            </a:r>
            <a:r>
              <a:rPr lang="ru-RU" b="1" dirty="0">
                <a:solidFill>
                  <a:srgbClr val="CC0000"/>
                </a:solidFill>
              </a:rPr>
              <a:t>, оны </a:t>
            </a:r>
            <a:r>
              <a:rPr lang="ru-RU" b="1" dirty="0" err="1">
                <a:solidFill>
                  <a:srgbClr val="CC0000"/>
                </a:solidFill>
              </a:rPr>
              <a:t>керексіз</a:t>
            </a:r>
            <a:r>
              <a:rPr lang="ru-RU" b="1" dirty="0">
                <a:solidFill>
                  <a:srgbClr val="CC0000"/>
                </a:solidFill>
              </a:rPr>
              <a:t> </a:t>
            </a:r>
            <a:r>
              <a:rPr lang="ru-RU" b="1" dirty="0" err="1">
                <a:solidFill>
                  <a:srgbClr val="CC0000"/>
                </a:solidFill>
              </a:rPr>
              <a:t>деп</a:t>
            </a:r>
            <a:r>
              <a:rPr lang="ru-RU" b="1" dirty="0">
                <a:solidFill>
                  <a:srgbClr val="CC0000"/>
                </a:solidFill>
              </a:rPr>
              <a:t>, </a:t>
            </a:r>
            <a:r>
              <a:rPr lang="ru-RU" b="1" dirty="0" err="1">
                <a:solidFill>
                  <a:srgbClr val="CC0000"/>
                </a:solidFill>
              </a:rPr>
              <a:t>теріске</a:t>
            </a:r>
            <a:r>
              <a:rPr lang="ru-RU" b="1" dirty="0">
                <a:solidFill>
                  <a:srgbClr val="CC0000"/>
                </a:solidFill>
              </a:rPr>
              <a:t> </a:t>
            </a:r>
            <a:r>
              <a:rPr lang="ru-RU" b="1" dirty="0" err="1">
                <a:solidFill>
                  <a:srgbClr val="CC0000"/>
                </a:solidFill>
              </a:rPr>
              <a:t>шығарды</a:t>
            </a:r>
            <a:r>
              <a:rPr lang="ru-RU" b="1" dirty="0">
                <a:solidFill>
                  <a:srgbClr val="CC0000"/>
                </a:solidFill>
              </a:rPr>
              <a:t>. Л. Фейербах христиан </a:t>
            </a:r>
            <a:r>
              <a:rPr lang="ru-RU" b="1" dirty="0" err="1">
                <a:solidFill>
                  <a:srgbClr val="CC0000"/>
                </a:solidFill>
              </a:rPr>
              <a:t>дінін</a:t>
            </a:r>
            <a:r>
              <a:rPr lang="ru-RU" b="1" dirty="0">
                <a:solidFill>
                  <a:srgbClr val="CC0000"/>
                </a:solidFill>
              </a:rPr>
              <a:t> де </a:t>
            </a:r>
            <a:r>
              <a:rPr lang="ru-RU" b="1" dirty="0" err="1">
                <a:solidFill>
                  <a:srgbClr val="CC0000"/>
                </a:solidFill>
              </a:rPr>
              <a:t>орынды</a:t>
            </a:r>
            <a:r>
              <a:rPr lang="ru-RU" b="1" dirty="0">
                <a:solidFill>
                  <a:srgbClr val="CC0000"/>
                </a:solidFill>
              </a:rPr>
              <a:t> </a:t>
            </a:r>
            <a:r>
              <a:rPr lang="ru-RU" b="1" dirty="0" err="1">
                <a:solidFill>
                  <a:srgbClr val="CC0000"/>
                </a:solidFill>
              </a:rPr>
              <a:t>сынады</a:t>
            </a:r>
            <a:r>
              <a:rPr lang="ru-RU" b="1" dirty="0">
                <a:solidFill>
                  <a:srgbClr val="CC0000"/>
                </a:solidFill>
              </a:rPr>
              <a:t>, </a:t>
            </a:r>
            <a:r>
              <a:rPr lang="ru-RU" b="1" dirty="0" err="1">
                <a:solidFill>
                  <a:srgbClr val="CC0000"/>
                </a:solidFill>
              </a:rPr>
              <a:t>бірақ</a:t>
            </a:r>
            <a:r>
              <a:rPr lang="ru-RU" b="1" dirty="0">
                <a:solidFill>
                  <a:srgbClr val="CC0000"/>
                </a:solidFill>
              </a:rPr>
              <a:t> </a:t>
            </a:r>
            <a:r>
              <a:rPr lang="ru-RU" b="1" dirty="0" err="1">
                <a:solidFill>
                  <a:srgbClr val="CC0000"/>
                </a:solidFill>
              </a:rPr>
              <a:t>діннен</a:t>
            </a:r>
            <a:r>
              <a:rPr lang="ru-RU" b="1" dirty="0">
                <a:solidFill>
                  <a:srgbClr val="CC0000"/>
                </a:solidFill>
              </a:rPr>
              <a:t> </a:t>
            </a:r>
            <a:r>
              <a:rPr lang="ru-RU" b="1" dirty="0" err="1">
                <a:solidFill>
                  <a:srgbClr val="CC0000"/>
                </a:solidFill>
              </a:rPr>
              <a:t>ол</a:t>
            </a:r>
            <a:r>
              <a:rPr lang="ru-RU" b="1" dirty="0">
                <a:solidFill>
                  <a:srgbClr val="CC0000"/>
                </a:solidFill>
              </a:rPr>
              <a:t> </a:t>
            </a:r>
            <a:r>
              <a:rPr lang="ru-RU" b="1" dirty="0" err="1">
                <a:solidFill>
                  <a:srgbClr val="CC0000"/>
                </a:solidFill>
              </a:rPr>
              <a:t>біржолата</a:t>
            </a:r>
            <a:r>
              <a:rPr lang="ru-RU" b="1" dirty="0">
                <a:solidFill>
                  <a:srgbClr val="CC0000"/>
                </a:solidFill>
              </a:rPr>
              <a:t> </a:t>
            </a:r>
            <a:r>
              <a:rPr lang="ru-RU" b="1" dirty="0" err="1">
                <a:solidFill>
                  <a:srgbClr val="CC0000"/>
                </a:solidFill>
              </a:rPr>
              <a:t>қол</a:t>
            </a:r>
            <a:r>
              <a:rPr lang="ru-RU" b="1" dirty="0">
                <a:solidFill>
                  <a:srgbClr val="CC0000"/>
                </a:solidFill>
              </a:rPr>
              <a:t> </a:t>
            </a:r>
            <a:r>
              <a:rPr lang="ru-RU" b="1" dirty="0" err="1">
                <a:solidFill>
                  <a:srgbClr val="CC0000"/>
                </a:solidFill>
              </a:rPr>
              <a:t>үзбеді</a:t>
            </a:r>
            <a:r>
              <a:rPr lang="ru-RU" b="1" dirty="0">
                <a:solidFill>
                  <a:srgbClr val="CC0000"/>
                </a:solidFill>
              </a:rPr>
              <a:t>.</a:t>
            </a:r>
            <a:r>
              <a:rPr lang="ru-RU" b="1" dirty="0" smtClean="0">
                <a:solidFill>
                  <a:schemeClr val="tx1"/>
                </a:solidFill>
                <a:latin typeface="+mj-lt"/>
                <a:ea typeface="Microsoft YaHei" pitchFamily="34" charset="-122"/>
              </a:rPr>
              <a:t>        </a:t>
            </a:r>
            <a:endParaRPr lang="ru-RU" b="1" dirty="0">
              <a:solidFill>
                <a:schemeClr val="tx1"/>
              </a:solidFill>
              <a:latin typeface="+mj-lt"/>
              <a:ea typeface="Microsoft YaHei" pitchFamily="34" charset="-122"/>
            </a:endParaRPr>
          </a:p>
          <a:p>
            <a:pPr eaLnBrk="0" hangingPunct="0">
              <a:buClr>
                <a:srgbClr val="000000"/>
              </a:buClr>
              <a:buSzPct val="100000"/>
              <a:buFont typeface="Times New Roman" pitchFamily="18" charset="0"/>
              <a:buNone/>
              <a:defRPr/>
            </a:pPr>
            <a:r>
              <a:rPr lang="ru-RU" b="1" dirty="0">
                <a:solidFill>
                  <a:schemeClr val="tx1"/>
                </a:solidFill>
                <a:latin typeface="+mj-lt"/>
                <a:ea typeface="Microsoft YaHei" pitchFamily="34" charset="-122"/>
              </a:rPr>
              <a:t>        </a:t>
            </a:r>
          </a:p>
        </p:txBody>
      </p:sp>
      <p:sp>
        <p:nvSpPr>
          <p:cNvPr id="11276" name="TextBox 4"/>
          <p:cNvSpPr txBox="1">
            <a:spLocks noChangeArrowheads="1"/>
          </p:cNvSpPr>
          <p:nvPr/>
        </p:nvSpPr>
        <p:spPr bwMode="auto">
          <a:xfrm>
            <a:off x="3126666" y="3090055"/>
            <a:ext cx="3692036" cy="400110"/>
          </a:xfrm>
          <a:prstGeom prst="rect">
            <a:avLst/>
          </a:prstGeom>
          <a:solidFill>
            <a:schemeClr val="accent2"/>
          </a:solidFill>
          <a:ln>
            <a:noFill/>
          </a:ln>
          <a:extLst/>
        </p:spPr>
        <p:txBody>
          <a:bodyPr wrap="none">
            <a:spAutoFit/>
          </a:bodyPr>
          <a:lstStyle/>
          <a:p>
            <a:pPr eaLnBrk="0" hangingPunct="0">
              <a:buClr>
                <a:srgbClr val="000000"/>
              </a:buClr>
              <a:buSzPct val="100000"/>
              <a:buFont typeface="Times New Roman" charset="0"/>
              <a:buNone/>
            </a:pPr>
            <a:r>
              <a:rPr lang="ru-RU" sz="2000" b="1" dirty="0">
                <a:solidFill>
                  <a:schemeClr val="tx1"/>
                </a:solidFill>
                <a:hlinkClick r:id="rId4"/>
              </a:rPr>
              <a:t>Фейербах, Людвиг Андреа</a:t>
            </a:r>
            <a:endParaRPr lang="ru-RU" altLang="ru-RU" sz="2000" b="1" dirty="0">
              <a:solidFill>
                <a:schemeClr val="tx1"/>
              </a:solidFill>
            </a:endParaRPr>
          </a:p>
        </p:txBody>
      </p:sp>
      <p:pic>
        <p:nvPicPr>
          <p:cNvPr id="3" name="Изображение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29905" y="251665"/>
            <a:ext cx="2501900" cy="32385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Microsoft YaHei"/>
        <a:cs typeface=""/>
      </a:majorFont>
      <a:minorFont>
        <a:latin typeface="Calibri"/>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entury Gothic"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entury Gothic" pitchFamily="32"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Microsoft YaHei"/>
        <a:cs typeface=""/>
      </a:majorFont>
      <a:minorFont>
        <a:latin typeface="Calibri"/>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entury Gothic"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entury Gothic" pitchFamily="32"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825</Words>
  <Application>Microsoft Macintosh PowerPoint</Application>
  <PresentationFormat>Произвольный</PresentationFormat>
  <Paragraphs>127</Paragraphs>
  <Slides>14</Slides>
  <Notes>13</Notes>
  <HiddenSlides>0</HiddenSlides>
  <MMClips>0</MMClips>
  <ScaleCrop>false</ScaleCrop>
  <HeadingPairs>
    <vt:vector size="4" baseType="variant">
      <vt:variant>
        <vt:lpstr>Тема</vt:lpstr>
      </vt:variant>
      <vt:variant>
        <vt:i4>2</vt:i4>
      </vt:variant>
      <vt:variant>
        <vt:lpstr>Заголовки слайдов</vt:lpstr>
      </vt:variant>
      <vt:variant>
        <vt:i4>14</vt:i4>
      </vt:variant>
    </vt:vector>
  </HeadingPairs>
  <TitlesOfParts>
    <vt:vector size="16" baseType="lpstr">
      <vt:lpstr>1_Тема Office</vt:lpstr>
      <vt:lpstr>2_Тема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admin</cp:lastModifiedBy>
  <cp:revision>9</cp:revision>
  <cp:lastPrinted>1601-01-01T00:00:00Z</cp:lastPrinted>
  <dcterms:created xsi:type="dcterms:W3CDTF">2019-09-30T18:15:21Z</dcterms:created>
  <dcterms:modified xsi:type="dcterms:W3CDTF">2019-10-02T03:28:44Z</dcterms:modified>
</cp:coreProperties>
</file>